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479" r:id="rId4"/>
    <p:sldId id="480" r:id="rId5"/>
    <p:sldId id="476" r:id="rId6"/>
    <p:sldId id="259" r:id="rId7"/>
    <p:sldId id="477" r:id="rId8"/>
    <p:sldId id="258" r:id="rId9"/>
    <p:sldId id="478" r:id="rId10"/>
    <p:sldId id="284" r:id="rId11"/>
    <p:sldId id="288" r:id="rId12"/>
    <p:sldId id="286" r:id="rId13"/>
    <p:sldId id="472" r:id="rId14"/>
    <p:sldId id="475" r:id="rId15"/>
    <p:sldId id="281" r:id="rId16"/>
    <p:sldId id="269" r:id="rId17"/>
  </p:sldIdLst>
  <p:sldSz cx="9144000" cy="6858000" type="screen4x3"/>
  <p:notesSz cx="6797675" cy="9928225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25DDA-4010-43F1-AABE-58B83F11F66A}" v="51" dt="2024-11-09T19:02:38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vetlý štýl 2 - zvýrazneni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9854" autoAdjust="0"/>
  </p:normalViewPr>
  <p:slideViewPr>
    <p:cSldViewPr>
      <p:cViewPr varScale="1">
        <p:scale>
          <a:sx n="82" d="100"/>
          <a:sy n="82" d="100"/>
        </p:scale>
        <p:origin x="155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84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ylinka14@azet.sk" userId="86b4b3fd3c3a064c" providerId="LiveId" clId="{96AB3962-7DEA-4853-8A52-8B5D6DE786B0}"/>
    <pc:docChg chg="undo custSel addSld delSld modSld">
      <pc:chgData name="bylinka14@azet.sk" userId="86b4b3fd3c3a064c" providerId="LiveId" clId="{96AB3962-7DEA-4853-8A52-8B5D6DE786B0}" dt="2024-10-10T16:25:17.973" v="1397" actId="113"/>
      <pc:docMkLst>
        <pc:docMk/>
      </pc:docMkLst>
      <pc:sldChg chg="modSp mod">
        <pc:chgData name="bylinka14@azet.sk" userId="86b4b3fd3c3a064c" providerId="LiveId" clId="{96AB3962-7DEA-4853-8A52-8B5D6DE786B0}" dt="2024-10-09T18:11:46.385" v="3" actId="20577"/>
        <pc:sldMkLst>
          <pc:docMk/>
          <pc:sldMk cId="0" sldId="256"/>
        </pc:sldMkLst>
        <pc:spChg chg="mod">
          <ac:chgData name="bylinka14@azet.sk" userId="86b4b3fd3c3a064c" providerId="LiveId" clId="{96AB3962-7DEA-4853-8A52-8B5D6DE786B0}" dt="2024-10-09T18:11:46.385" v="3" actId="20577"/>
          <ac:spMkLst>
            <pc:docMk/>
            <pc:sldMk cId="0" sldId="256"/>
            <ac:spMk id="5123" creationId="{1A2F7D0B-179B-9A9D-62F8-8CFE0CC34961}"/>
          </ac:spMkLst>
        </pc:spChg>
      </pc:sldChg>
      <pc:sldChg chg="addSp delSp modSp del mod delAnim modAnim">
        <pc:chgData name="bylinka14@azet.sk" userId="86b4b3fd3c3a064c" providerId="LiveId" clId="{96AB3962-7DEA-4853-8A52-8B5D6DE786B0}" dt="2024-10-09T18:38:50.177" v="705" actId="1076"/>
        <pc:sldMkLst>
          <pc:docMk/>
          <pc:sldMk cId="0" sldId="258"/>
        </pc:sldMkLst>
        <pc:spChg chg="mod">
          <ac:chgData name="bylinka14@azet.sk" userId="86b4b3fd3c3a064c" providerId="LiveId" clId="{96AB3962-7DEA-4853-8A52-8B5D6DE786B0}" dt="2024-10-09T18:38:24.289" v="700" actId="20577"/>
          <ac:spMkLst>
            <pc:docMk/>
            <pc:sldMk cId="0" sldId="258"/>
            <ac:spMk id="5122" creationId="{AEFCA7E6-234F-B85D-03E4-24654BCEACD9}"/>
          </ac:spMkLst>
        </pc:spChg>
        <pc:spChg chg="mod">
          <ac:chgData name="bylinka14@azet.sk" userId="86b4b3fd3c3a064c" providerId="LiveId" clId="{96AB3962-7DEA-4853-8A52-8B5D6DE786B0}" dt="2024-10-09T18:30:41.793" v="317" actId="1076"/>
          <ac:spMkLst>
            <pc:docMk/>
            <pc:sldMk cId="0" sldId="258"/>
            <ac:spMk id="16387" creationId="{2B2AAA5C-31FB-9DD7-67A0-FDC88F6DE82B}"/>
          </ac:spMkLst>
        </pc:spChg>
        <pc:picChg chg="add mod">
          <ac:chgData name="bylinka14@azet.sk" userId="86b4b3fd3c3a064c" providerId="LiveId" clId="{96AB3962-7DEA-4853-8A52-8B5D6DE786B0}" dt="2024-10-09T18:30:57.986" v="321" actId="1076"/>
          <ac:picMkLst>
            <pc:docMk/>
            <pc:sldMk cId="0" sldId="258"/>
            <ac:picMk id="2" creationId="{D3199989-381F-9393-B153-622AFF00E557}"/>
          </ac:picMkLst>
        </pc:picChg>
        <pc:picChg chg="add mod">
          <ac:chgData name="bylinka14@azet.sk" userId="86b4b3fd3c3a064c" providerId="LiveId" clId="{96AB3962-7DEA-4853-8A52-8B5D6DE786B0}" dt="2024-10-09T18:38:48.546" v="704" actId="1076"/>
          <ac:picMkLst>
            <pc:docMk/>
            <pc:sldMk cId="0" sldId="258"/>
            <ac:picMk id="3" creationId="{7192EE58-5C81-37BA-7F49-1847E2AECAD6}"/>
          </ac:picMkLst>
        </pc:picChg>
        <pc:picChg chg="add mod">
          <ac:chgData name="bylinka14@azet.sk" userId="86b4b3fd3c3a064c" providerId="LiveId" clId="{96AB3962-7DEA-4853-8A52-8B5D6DE786B0}" dt="2024-10-09T18:38:50.177" v="705" actId="1076"/>
          <ac:picMkLst>
            <pc:docMk/>
            <pc:sldMk cId="0" sldId="258"/>
            <ac:picMk id="4" creationId="{84688070-E783-819C-F08C-CFB468EBB8EE}"/>
          </ac:picMkLst>
        </pc:picChg>
        <pc:picChg chg="del">
          <ac:chgData name="bylinka14@azet.sk" userId="86b4b3fd3c3a064c" providerId="LiveId" clId="{96AB3962-7DEA-4853-8A52-8B5D6DE786B0}" dt="2024-10-09T18:29:25.545" v="257" actId="478"/>
          <ac:picMkLst>
            <pc:docMk/>
            <pc:sldMk cId="0" sldId="258"/>
            <ac:picMk id="6158" creationId="{5EBD9350-FBD7-E86B-7FE0-0132FA7C11E1}"/>
          </ac:picMkLst>
        </pc:picChg>
        <pc:picChg chg="del mod">
          <ac:chgData name="bylinka14@azet.sk" userId="86b4b3fd3c3a064c" providerId="LiveId" clId="{96AB3962-7DEA-4853-8A52-8B5D6DE786B0}" dt="2024-10-09T18:29:22.269" v="249" actId="478"/>
          <ac:picMkLst>
            <pc:docMk/>
            <pc:sldMk cId="0" sldId="258"/>
            <ac:picMk id="6160" creationId="{9FE28847-86D2-D8B8-2A78-061B3C53DC2F}"/>
          </ac:picMkLst>
        </pc:picChg>
        <pc:picChg chg="del mod">
          <ac:chgData name="bylinka14@azet.sk" userId="86b4b3fd3c3a064c" providerId="LiveId" clId="{96AB3962-7DEA-4853-8A52-8B5D6DE786B0}" dt="2024-10-09T18:29:24.478" v="255" actId="478"/>
          <ac:picMkLst>
            <pc:docMk/>
            <pc:sldMk cId="0" sldId="258"/>
            <ac:picMk id="6170" creationId="{F6681344-620D-D05C-EE62-AD773ABBB28A}"/>
          </ac:picMkLst>
        </pc:picChg>
        <pc:picChg chg="del">
          <ac:chgData name="bylinka14@azet.sk" userId="86b4b3fd3c3a064c" providerId="LiveId" clId="{96AB3962-7DEA-4853-8A52-8B5D6DE786B0}" dt="2024-10-09T18:29:23.388" v="251" actId="478"/>
          <ac:picMkLst>
            <pc:docMk/>
            <pc:sldMk cId="0" sldId="258"/>
            <ac:picMk id="6172" creationId="{90183085-BA57-088A-CDA5-37BE45F6ABF3}"/>
          </ac:picMkLst>
        </pc:picChg>
        <pc:picChg chg="del">
          <ac:chgData name="bylinka14@azet.sk" userId="86b4b3fd3c3a064c" providerId="LiveId" clId="{96AB3962-7DEA-4853-8A52-8B5D6DE786B0}" dt="2024-10-09T18:29:25.043" v="256" actId="478"/>
          <ac:picMkLst>
            <pc:docMk/>
            <pc:sldMk cId="0" sldId="258"/>
            <ac:picMk id="6178" creationId="{0575573A-FAB6-FB2B-E3F0-D00EEF4AEC02}"/>
          </ac:picMkLst>
        </pc:picChg>
        <pc:picChg chg="del">
          <ac:chgData name="bylinka14@azet.sk" userId="86b4b3fd3c3a064c" providerId="LiveId" clId="{96AB3962-7DEA-4853-8A52-8B5D6DE786B0}" dt="2024-10-09T18:29:22.847" v="250" actId="478"/>
          <ac:picMkLst>
            <pc:docMk/>
            <pc:sldMk cId="0" sldId="258"/>
            <ac:picMk id="16397" creationId="{D2679AA1-E199-E53A-FA52-3E0671518E6A}"/>
          </ac:picMkLst>
        </pc:picChg>
        <pc:picChg chg="del mod">
          <ac:chgData name="bylinka14@azet.sk" userId="86b4b3fd3c3a064c" providerId="LiveId" clId="{96AB3962-7DEA-4853-8A52-8B5D6DE786B0}" dt="2024-10-09T18:29:21.772" v="247" actId="478"/>
          <ac:picMkLst>
            <pc:docMk/>
            <pc:sldMk cId="0" sldId="258"/>
            <ac:picMk id="16398" creationId="{EC74B56B-251C-5534-14B7-6D13A5133527}"/>
          </ac:picMkLst>
        </pc:picChg>
        <pc:picChg chg="del">
          <ac:chgData name="bylinka14@azet.sk" userId="86b4b3fd3c3a064c" providerId="LiveId" clId="{96AB3962-7DEA-4853-8A52-8B5D6DE786B0}" dt="2024-10-09T18:29:18.980" v="240" actId="478"/>
          <ac:picMkLst>
            <pc:docMk/>
            <pc:sldMk cId="0" sldId="258"/>
            <ac:picMk id="16399" creationId="{FDE51B6D-DBE3-FE65-C758-F6EAA26D7B58}"/>
          </ac:picMkLst>
        </pc:picChg>
        <pc:picChg chg="del mod">
          <ac:chgData name="bylinka14@azet.sk" userId="86b4b3fd3c3a064c" providerId="LiveId" clId="{96AB3962-7DEA-4853-8A52-8B5D6DE786B0}" dt="2024-10-09T18:29:20.602" v="243" actId="478"/>
          <ac:picMkLst>
            <pc:docMk/>
            <pc:sldMk cId="0" sldId="258"/>
            <ac:picMk id="16400" creationId="{C2D55F2A-477A-6F6F-E347-67D33295AE4B}"/>
          </ac:picMkLst>
        </pc:picChg>
        <pc:picChg chg="del">
          <ac:chgData name="bylinka14@azet.sk" userId="86b4b3fd3c3a064c" providerId="LiveId" clId="{96AB3962-7DEA-4853-8A52-8B5D6DE786B0}" dt="2024-10-09T18:29:19.834" v="241" actId="478"/>
          <ac:picMkLst>
            <pc:docMk/>
            <pc:sldMk cId="0" sldId="258"/>
            <ac:picMk id="16401" creationId="{EAF1D66D-616A-41D7-0381-78B61BBE6EDF}"/>
          </ac:picMkLst>
        </pc:picChg>
        <pc:picChg chg="del mod">
          <ac:chgData name="bylinka14@azet.sk" userId="86b4b3fd3c3a064c" providerId="LiveId" clId="{96AB3962-7DEA-4853-8A52-8B5D6DE786B0}" dt="2024-10-09T18:29:23.901" v="253" actId="478"/>
          <ac:picMkLst>
            <pc:docMk/>
            <pc:sldMk cId="0" sldId="258"/>
            <ac:picMk id="16402" creationId="{B291A688-A3D1-B8A2-7324-BCEF5CA157C2}"/>
          </ac:picMkLst>
        </pc:picChg>
        <pc:cxnChg chg="del mod">
          <ac:chgData name="bylinka14@azet.sk" userId="86b4b3fd3c3a064c" providerId="LiveId" clId="{96AB3962-7DEA-4853-8A52-8B5D6DE786B0}" dt="2024-10-09T18:29:21.268" v="245" actId="478"/>
          <ac:cxnSpMkLst>
            <pc:docMk/>
            <pc:sldMk cId="0" sldId="258"/>
            <ac:cxnSpMk id="9" creationId="{DD92A55A-984A-12AE-A8C5-E3678ECDA05D}"/>
          </ac:cxnSpMkLst>
        </pc:cxnChg>
      </pc:sldChg>
      <pc:sldChg chg="add del">
        <pc:chgData name="bylinka14@azet.sk" userId="86b4b3fd3c3a064c" providerId="LiveId" clId="{96AB3962-7DEA-4853-8A52-8B5D6DE786B0}" dt="2024-10-09T18:38:54.865" v="706" actId="47"/>
        <pc:sldMkLst>
          <pc:docMk/>
          <pc:sldMk cId="0" sldId="283"/>
        </pc:sldMkLst>
      </pc:sldChg>
      <pc:sldChg chg="addSp modSp mod">
        <pc:chgData name="bylinka14@azet.sk" userId="86b4b3fd3c3a064c" providerId="LiveId" clId="{96AB3962-7DEA-4853-8A52-8B5D6DE786B0}" dt="2024-10-09T20:33:38.765" v="1389" actId="20577"/>
        <pc:sldMkLst>
          <pc:docMk/>
          <pc:sldMk cId="0" sldId="284"/>
        </pc:sldMkLst>
        <pc:spChg chg="add mod">
          <ac:chgData name="bylinka14@azet.sk" userId="86b4b3fd3c3a064c" providerId="LiveId" clId="{96AB3962-7DEA-4853-8A52-8B5D6DE786B0}" dt="2024-10-09T18:41:28.899" v="762" actId="1076"/>
          <ac:spMkLst>
            <pc:docMk/>
            <pc:sldMk cId="0" sldId="284"/>
            <ac:spMk id="2" creationId="{47AC0C6C-0E58-D520-C028-1F8280C183D1}"/>
          </ac:spMkLst>
        </pc:spChg>
        <pc:spChg chg="mod">
          <ac:chgData name="bylinka14@azet.sk" userId="86b4b3fd3c3a064c" providerId="LiveId" clId="{96AB3962-7DEA-4853-8A52-8B5D6DE786B0}" dt="2024-10-09T19:06:12.778" v="1100" actId="1076"/>
          <ac:spMkLst>
            <pc:docMk/>
            <pc:sldMk cId="0" sldId="284"/>
            <ac:spMk id="6" creationId="{CA25BD26-F36C-65A6-52EA-3926E1A827F6}"/>
          </ac:spMkLst>
        </pc:spChg>
        <pc:spChg chg="mod">
          <ac:chgData name="bylinka14@azet.sk" userId="86b4b3fd3c3a064c" providerId="LiveId" clId="{96AB3962-7DEA-4853-8A52-8B5D6DE786B0}" dt="2024-10-09T19:05:56.060" v="1097" actId="1076"/>
          <ac:spMkLst>
            <pc:docMk/>
            <pc:sldMk cId="0" sldId="284"/>
            <ac:spMk id="19458" creationId="{BB957A77-4573-6D26-4013-5D65CA4B71A7}"/>
          </ac:spMkLst>
        </pc:spChg>
        <pc:graphicFrameChg chg="mod modGraphic">
          <ac:chgData name="bylinka14@azet.sk" userId="86b4b3fd3c3a064c" providerId="LiveId" clId="{96AB3962-7DEA-4853-8A52-8B5D6DE786B0}" dt="2024-10-09T20:33:38.765" v="1389" actId="20577"/>
          <ac:graphicFrameMkLst>
            <pc:docMk/>
            <pc:sldMk cId="0" sldId="284"/>
            <ac:graphicFrameMk id="4" creationId="{030DE56C-21A2-6569-8222-6E6A9B3D3915}"/>
          </ac:graphicFrameMkLst>
        </pc:graphicFrameChg>
        <pc:picChg chg="add mod">
          <ac:chgData name="bylinka14@azet.sk" userId="86b4b3fd3c3a064c" providerId="LiveId" clId="{96AB3962-7DEA-4853-8A52-8B5D6DE786B0}" dt="2024-10-09T19:05:53.103" v="1096" actId="1076"/>
          <ac:picMkLst>
            <pc:docMk/>
            <pc:sldMk cId="0" sldId="284"/>
            <ac:picMk id="3" creationId="{C581A508-99BA-83A3-153B-56F5D7E626AF}"/>
          </ac:picMkLst>
        </pc:picChg>
      </pc:sldChg>
      <pc:sldChg chg="addSp delSp modSp mod">
        <pc:chgData name="bylinka14@azet.sk" userId="86b4b3fd3c3a064c" providerId="LiveId" clId="{96AB3962-7DEA-4853-8A52-8B5D6DE786B0}" dt="2024-10-10T16:25:17.973" v="1397" actId="113"/>
        <pc:sldMkLst>
          <pc:docMk/>
          <pc:sldMk cId="0" sldId="286"/>
        </pc:sldMkLst>
        <pc:spChg chg="mod">
          <ac:chgData name="bylinka14@azet.sk" userId="86b4b3fd3c3a064c" providerId="LiveId" clId="{96AB3962-7DEA-4853-8A52-8B5D6DE786B0}" dt="2024-10-09T19:12:36.905" v="1331" actId="1076"/>
          <ac:spMkLst>
            <pc:docMk/>
            <pc:sldMk cId="0" sldId="286"/>
            <ac:spMk id="22530" creationId="{3672810C-30BE-2A1C-6246-692D30AE31C4}"/>
          </ac:spMkLst>
        </pc:spChg>
        <pc:spChg chg="mod">
          <ac:chgData name="bylinka14@azet.sk" userId="86b4b3fd3c3a064c" providerId="LiveId" clId="{96AB3962-7DEA-4853-8A52-8B5D6DE786B0}" dt="2024-10-09T19:14:08.915" v="1354" actId="1076"/>
          <ac:spMkLst>
            <pc:docMk/>
            <pc:sldMk cId="0" sldId="286"/>
            <ac:spMk id="22560" creationId="{881F19D5-3CD4-1CE6-089A-926FCCAD12C3}"/>
          </ac:spMkLst>
        </pc:spChg>
        <pc:graphicFrameChg chg="add del modGraphic">
          <ac:chgData name="bylinka14@azet.sk" userId="86b4b3fd3c3a064c" providerId="LiveId" clId="{96AB3962-7DEA-4853-8A52-8B5D6DE786B0}" dt="2024-10-09T19:12:32.652" v="1330" actId="478"/>
          <ac:graphicFrameMkLst>
            <pc:docMk/>
            <pc:sldMk cId="0" sldId="286"/>
            <ac:graphicFrameMk id="2" creationId="{B4480371-1CDC-DF13-99BE-D681E8EAC217}"/>
          </ac:graphicFrameMkLst>
        </pc:graphicFrameChg>
        <pc:graphicFrameChg chg="add mod modGraphic">
          <ac:chgData name="bylinka14@azet.sk" userId="86b4b3fd3c3a064c" providerId="LiveId" clId="{96AB3962-7DEA-4853-8A52-8B5D6DE786B0}" dt="2024-10-10T16:25:17.973" v="1397" actId="113"/>
          <ac:graphicFrameMkLst>
            <pc:docMk/>
            <pc:sldMk cId="0" sldId="286"/>
            <ac:graphicFrameMk id="3" creationId="{1259105D-B88A-F112-4395-77F4BD41ACD0}"/>
          </ac:graphicFrameMkLst>
        </pc:graphicFrameChg>
        <pc:picChg chg="mod">
          <ac:chgData name="bylinka14@azet.sk" userId="86b4b3fd3c3a064c" providerId="LiveId" clId="{96AB3962-7DEA-4853-8A52-8B5D6DE786B0}" dt="2024-10-09T19:15:24.470" v="1376" actId="1076"/>
          <ac:picMkLst>
            <pc:docMk/>
            <pc:sldMk cId="0" sldId="286"/>
            <ac:picMk id="1026" creationId="{5730BC44-F9AB-F74C-8342-CE8A3EB31772}"/>
          </ac:picMkLst>
        </pc:picChg>
      </pc:sldChg>
      <pc:sldChg chg="modSp mod">
        <pc:chgData name="bylinka14@azet.sk" userId="86b4b3fd3c3a064c" providerId="LiveId" clId="{96AB3962-7DEA-4853-8A52-8B5D6DE786B0}" dt="2024-10-09T19:05:21.305" v="1090" actId="255"/>
        <pc:sldMkLst>
          <pc:docMk/>
          <pc:sldMk cId="0" sldId="288"/>
        </pc:sldMkLst>
        <pc:spChg chg="mod">
          <ac:chgData name="bylinka14@azet.sk" userId="86b4b3fd3c3a064c" providerId="LiveId" clId="{96AB3962-7DEA-4853-8A52-8B5D6DE786B0}" dt="2024-10-09T18:41:41.987" v="767" actId="1076"/>
          <ac:spMkLst>
            <pc:docMk/>
            <pc:sldMk cId="0" sldId="288"/>
            <ac:spMk id="21506" creationId="{6F6B2A67-3CDC-EACC-65B8-8F4C5FEA25CC}"/>
          </ac:spMkLst>
        </pc:spChg>
        <pc:graphicFrameChg chg="mod modGraphic">
          <ac:chgData name="bylinka14@azet.sk" userId="86b4b3fd3c3a064c" providerId="LiveId" clId="{96AB3962-7DEA-4853-8A52-8B5D6DE786B0}" dt="2024-10-09T19:05:21.305" v="1090" actId="255"/>
          <ac:graphicFrameMkLst>
            <pc:docMk/>
            <pc:sldMk cId="0" sldId="288"/>
            <ac:graphicFrameMk id="6" creationId="{EACE21AE-5939-B8D9-7B31-040C88172260}"/>
          </ac:graphicFrameMkLst>
        </pc:graphicFrameChg>
      </pc:sldChg>
      <pc:sldChg chg="modSp mod">
        <pc:chgData name="bylinka14@azet.sk" userId="86b4b3fd3c3a064c" providerId="LiveId" clId="{96AB3962-7DEA-4853-8A52-8B5D6DE786B0}" dt="2024-10-09T19:16:09.571" v="1387" actId="1076"/>
        <pc:sldMkLst>
          <pc:docMk/>
          <pc:sldMk cId="0" sldId="472"/>
        </pc:sldMkLst>
        <pc:spChg chg="mod">
          <ac:chgData name="bylinka14@azet.sk" userId="86b4b3fd3c3a064c" providerId="LiveId" clId="{96AB3962-7DEA-4853-8A52-8B5D6DE786B0}" dt="2024-10-09T19:04:58.539" v="1088" actId="20577"/>
          <ac:spMkLst>
            <pc:docMk/>
            <pc:sldMk cId="0" sldId="472"/>
            <ac:spMk id="23554" creationId="{E62044B2-E7D3-F63B-9166-CB20FE203EB5}"/>
          </ac:spMkLst>
        </pc:spChg>
        <pc:spChg chg="mod">
          <ac:chgData name="bylinka14@azet.sk" userId="86b4b3fd3c3a064c" providerId="LiveId" clId="{96AB3962-7DEA-4853-8A52-8B5D6DE786B0}" dt="2024-10-09T19:16:09.571" v="1387" actId="1076"/>
          <ac:spMkLst>
            <pc:docMk/>
            <pc:sldMk cId="0" sldId="472"/>
            <ac:spMk id="23558" creationId="{ECB697A7-6DAC-E1E8-C8AC-2625E9E5FAB1}"/>
          </ac:spMkLst>
        </pc:spChg>
        <pc:graphicFrameChg chg="modGraphic">
          <ac:chgData name="bylinka14@azet.sk" userId="86b4b3fd3c3a064c" providerId="LiveId" clId="{96AB3962-7DEA-4853-8A52-8B5D6DE786B0}" dt="2024-10-09T19:16:01.461" v="1385" actId="14100"/>
          <ac:graphicFrameMkLst>
            <pc:docMk/>
            <pc:sldMk cId="0" sldId="472"/>
            <ac:graphicFrameMk id="4" creationId="{DCE3C596-CBB6-9649-9F9B-3412134A92F6}"/>
          </ac:graphicFrameMkLst>
        </pc:graphicFrameChg>
        <pc:picChg chg="mod">
          <ac:chgData name="bylinka14@azet.sk" userId="86b4b3fd3c3a064c" providerId="LiveId" clId="{96AB3962-7DEA-4853-8A52-8B5D6DE786B0}" dt="2024-10-09T19:16:03.433" v="1386" actId="1076"/>
          <ac:picMkLst>
            <pc:docMk/>
            <pc:sldMk cId="0" sldId="472"/>
            <ac:picMk id="3074" creationId="{FBE1059B-ABA0-2A78-A889-ED299DD967D7}"/>
          </ac:picMkLst>
        </pc:picChg>
      </pc:sldChg>
      <pc:sldChg chg="del">
        <pc:chgData name="bylinka14@azet.sk" userId="86b4b3fd3c3a064c" providerId="LiveId" clId="{96AB3962-7DEA-4853-8A52-8B5D6DE786B0}" dt="2024-10-09T18:41:36.234" v="765" actId="47"/>
        <pc:sldMkLst>
          <pc:docMk/>
          <pc:sldMk cId="1743124111" sldId="473"/>
        </pc:sldMkLst>
      </pc:sldChg>
      <pc:sldChg chg="modSp mod">
        <pc:chgData name="bylinka14@azet.sk" userId="86b4b3fd3c3a064c" providerId="LiveId" clId="{96AB3962-7DEA-4853-8A52-8B5D6DE786B0}" dt="2024-10-09T19:15:42.449" v="1380" actId="1076"/>
        <pc:sldMkLst>
          <pc:docMk/>
          <pc:sldMk cId="1744989655" sldId="475"/>
        </pc:sldMkLst>
        <pc:spChg chg="mod">
          <ac:chgData name="bylinka14@azet.sk" userId="86b4b3fd3c3a064c" providerId="LiveId" clId="{96AB3962-7DEA-4853-8A52-8B5D6DE786B0}" dt="2024-10-09T19:15:36.316" v="1378" actId="1076"/>
          <ac:spMkLst>
            <pc:docMk/>
            <pc:sldMk cId="1744989655" sldId="475"/>
            <ac:spMk id="3" creationId="{46D06869-78EC-4E82-294E-6D1A160E996B}"/>
          </ac:spMkLst>
        </pc:spChg>
        <pc:graphicFrameChg chg="mod modGraphic">
          <ac:chgData name="bylinka14@azet.sk" userId="86b4b3fd3c3a064c" providerId="LiveId" clId="{96AB3962-7DEA-4853-8A52-8B5D6DE786B0}" dt="2024-10-09T19:15:42.449" v="1380" actId="1076"/>
          <ac:graphicFrameMkLst>
            <pc:docMk/>
            <pc:sldMk cId="1744989655" sldId="475"/>
            <ac:graphicFrameMk id="4" creationId="{DCE3C596-CBB6-9649-9F9B-3412134A92F6}"/>
          </ac:graphicFrameMkLst>
        </pc:graphicFrameChg>
        <pc:picChg chg="mod">
          <ac:chgData name="bylinka14@azet.sk" userId="86b4b3fd3c3a064c" providerId="LiveId" clId="{96AB3962-7DEA-4853-8A52-8B5D6DE786B0}" dt="2024-10-09T19:15:39.792" v="1379" actId="1076"/>
          <ac:picMkLst>
            <pc:docMk/>
            <pc:sldMk cId="1744989655" sldId="475"/>
            <ac:picMk id="4098" creationId="{A8619E28-77A5-95B7-EA23-CDCD6D63584F}"/>
          </ac:picMkLst>
        </pc:picChg>
      </pc:sldChg>
      <pc:sldChg chg="add">
        <pc:chgData name="bylinka14@azet.sk" userId="86b4b3fd3c3a064c" providerId="LiveId" clId="{96AB3962-7DEA-4853-8A52-8B5D6DE786B0}" dt="2024-10-09T15:45:05.518" v="0"/>
        <pc:sldMkLst>
          <pc:docMk/>
          <pc:sldMk cId="1943386417" sldId="476"/>
        </pc:sldMkLst>
      </pc:sldChg>
      <pc:sldChg chg="addSp delSp modSp add mod">
        <pc:chgData name="bylinka14@azet.sk" userId="86b4b3fd3c3a064c" providerId="LiveId" clId="{96AB3962-7DEA-4853-8A52-8B5D6DE786B0}" dt="2024-10-09T18:27:45.482" v="236" actId="1076"/>
        <pc:sldMkLst>
          <pc:docMk/>
          <pc:sldMk cId="0" sldId="477"/>
        </pc:sldMkLst>
        <pc:spChg chg="mod">
          <ac:chgData name="bylinka14@azet.sk" userId="86b4b3fd3c3a064c" providerId="LiveId" clId="{96AB3962-7DEA-4853-8A52-8B5D6DE786B0}" dt="2024-10-09T18:27:45.482" v="236" actId="1076"/>
          <ac:spMkLst>
            <pc:docMk/>
            <pc:sldMk cId="0" sldId="477"/>
            <ac:spMk id="15363" creationId="{4D5E22BC-06DF-8E24-753B-34818FA22CD2}"/>
          </ac:spMkLst>
        </pc:spChg>
        <pc:picChg chg="add mod">
          <ac:chgData name="bylinka14@azet.sk" userId="86b4b3fd3c3a064c" providerId="LiveId" clId="{96AB3962-7DEA-4853-8A52-8B5D6DE786B0}" dt="2024-10-09T18:25:05.974" v="10" actId="1076"/>
          <ac:picMkLst>
            <pc:docMk/>
            <pc:sldMk cId="0" sldId="477"/>
            <ac:picMk id="2" creationId="{34C07ED4-E4B3-2008-84DB-8BAFFA5959C4}"/>
          </ac:picMkLst>
        </pc:picChg>
        <pc:picChg chg="del mod">
          <ac:chgData name="bylinka14@azet.sk" userId="86b4b3fd3c3a064c" providerId="LiveId" clId="{96AB3962-7DEA-4853-8A52-8B5D6DE786B0}" dt="2024-10-09T18:25:00.635" v="6" actId="478"/>
          <ac:picMkLst>
            <pc:docMk/>
            <pc:sldMk cId="0" sldId="477"/>
            <ac:picMk id="15365" creationId="{09F7F27E-95C0-F568-A826-782A7B2B5356}"/>
          </ac:picMkLst>
        </pc:picChg>
      </pc:sldChg>
      <pc:sldChg chg="add del">
        <pc:chgData name="bylinka14@azet.sk" userId="86b4b3fd3c3a064c" providerId="LiveId" clId="{96AB3962-7DEA-4853-8A52-8B5D6DE786B0}" dt="2024-10-09T18:41:33.661" v="764" actId="47"/>
        <pc:sldMkLst>
          <pc:docMk/>
          <pc:sldMk cId="3488138430" sldId="478"/>
        </pc:sldMkLst>
      </pc:sldChg>
      <pc:sldChg chg="addSp delSp modSp new mod">
        <pc:chgData name="bylinka14@azet.sk" userId="86b4b3fd3c3a064c" providerId="LiveId" clId="{96AB3962-7DEA-4853-8A52-8B5D6DE786B0}" dt="2024-10-09T18:52:46.010" v="1072" actId="113"/>
        <pc:sldMkLst>
          <pc:docMk/>
          <pc:sldMk cId="3774725534" sldId="478"/>
        </pc:sldMkLst>
        <pc:spChg chg="add del mod">
          <ac:chgData name="bylinka14@azet.sk" userId="86b4b3fd3c3a064c" providerId="LiveId" clId="{96AB3962-7DEA-4853-8A52-8B5D6DE786B0}" dt="2024-10-09T18:46:39.207" v="1010" actId="1076"/>
          <ac:spMkLst>
            <pc:docMk/>
            <pc:sldMk cId="3774725534" sldId="478"/>
            <ac:spMk id="2" creationId="{983CFFB2-7FFA-745E-3A64-8B77D54F59CE}"/>
          </ac:spMkLst>
        </pc:spChg>
        <pc:spChg chg="del">
          <ac:chgData name="bylinka14@azet.sk" userId="86b4b3fd3c3a064c" providerId="LiveId" clId="{96AB3962-7DEA-4853-8A52-8B5D6DE786B0}" dt="2024-10-09T18:43:05.177" v="798" actId="478"/>
          <ac:spMkLst>
            <pc:docMk/>
            <pc:sldMk cId="3774725534" sldId="478"/>
            <ac:spMk id="3" creationId="{7CC4DCA0-E467-E38F-00CE-5CA69555C55C}"/>
          </ac:spMkLst>
        </pc:spChg>
        <pc:spChg chg="add mod">
          <ac:chgData name="bylinka14@azet.sk" userId="86b4b3fd3c3a064c" providerId="LiveId" clId="{96AB3962-7DEA-4853-8A52-8B5D6DE786B0}" dt="2024-10-09T18:46:42.216" v="1011" actId="1076"/>
          <ac:spMkLst>
            <pc:docMk/>
            <pc:sldMk cId="3774725534" sldId="478"/>
            <ac:spMk id="4" creationId="{BDDD740E-7F05-6411-DA31-785463ECEF52}"/>
          </ac:spMkLst>
        </pc:spChg>
        <pc:spChg chg="add mod">
          <ac:chgData name="bylinka14@azet.sk" userId="86b4b3fd3c3a064c" providerId="LiveId" clId="{96AB3962-7DEA-4853-8A52-8B5D6DE786B0}" dt="2024-10-09T18:46:27.910" v="1008" actId="1076"/>
          <ac:spMkLst>
            <pc:docMk/>
            <pc:sldMk cId="3774725534" sldId="478"/>
            <ac:spMk id="7" creationId="{EA9DC9C0-94A3-9113-B974-386510250722}"/>
          </ac:spMkLst>
        </pc:spChg>
        <pc:graphicFrameChg chg="add del mod modGraphic">
          <ac:chgData name="bylinka14@azet.sk" userId="86b4b3fd3c3a064c" providerId="LiveId" clId="{96AB3962-7DEA-4853-8A52-8B5D6DE786B0}" dt="2024-10-09T18:44:13.908" v="815" actId="478"/>
          <ac:graphicFrameMkLst>
            <pc:docMk/>
            <pc:sldMk cId="3774725534" sldId="478"/>
            <ac:graphicFrameMk id="5" creationId="{8F43BB30-38FF-A8F8-D25C-8A0755B7DC6F}"/>
          </ac:graphicFrameMkLst>
        </pc:graphicFrameChg>
        <pc:graphicFrameChg chg="add mod modGraphic">
          <ac:chgData name="bylinka14@azet.sk" userId="86b4b3fd3c3a064c" providerId="LiveId" clId="{96AB3962-7DEA-4853-8A52-8B5D6DE786B0}" dt="2024-10-09T18:52:46.010" v="1072" actId="113"/>
          <ac:graphicFrameMkLst>
            <pc:docMk/>
            <pc:sldMk cId="3774725534" sldId="478"/>
            <ac:graphicFrameMk id="6" creationId="{60B57B2D-7B47-D9D9-E00B-2A10863EF1D8}"/>
          </ac:graphicFrameMkLst>
        </pc:graphicFrameChg>
      </pc:sldChg>
      <pc:sldChg chg="add del">
        <pc:chgData name="bylinka14@azet.sk" userId="86b4b3fd3c3a064c" providerId="LiveId" clId="{96AB3962-7DEA-4853-8A52-8B5D6DE786B0}" dt="2024-10-09T18:41:37.180" v="766" actId="47"/>
        <pc:sldMkLst>
          <pc:docMk/>
          <pc:sldMk cId="2532952687" sldId="479"/>
        </pc:sldMkLst>
      </pc:sldChg>
      <pc:sldChg chg="add del">
        <pc:chgData name="bylinka14@azet.sk" userId="86b4b3fd3c3a064c" providerId="LiveId" clId="{96AB3962-7DEA-4853-8A52-8B5D6DE786B0}" dt="2024-10-09T18:41:32.480" v="763" actId="47"/>
        <pc:sldMkLst>
          <pc:docMk/>
          <pc:sldMk cId="2212516574" sldId="480"/>
        </pc:sldMkLst>
      </pc:sldChg>
    </pc:docChg>
  </pc:docChgLst>
  <pc:docChgLst>
    <pc:chgData name="bylinka14@azet.sk" userId="86b4b3fd3c3a064c" providerId="LiveId" clId="{323F40A7-2D00-44CD-A9A2-4B03A9C465CB}"/>
    <pc:docChg chg="modSld">
      <pc:chgData name="bylinka14@azet.sk" userId="86b4b3fd3c3a064c" providerId="LiveId" clId="{323F40A7-2D00-44CD-A9A2-4B03A9C465CB}" dt="2024-11-09T20:06:21.795" v="1" actId="20577"/>
      <pc:docMkLst>
        <pc:docMk/>
      </pc:docMkLst>
      <pc:sldChg chg="modSp mod">
        <pc:chgData name="bylinka14@azet.sk" userId="86b4b3fd3c3a064c" providerId="LiveId" clId="{323F40A7-2D00-44CD-A9A2-4B03A9C465CB}" dt="2024-11-09T20:06:21.795" v="1" actId="20577"/>
        <pc:sldMkLst>
          <pc:docMk/>
          <pc:sldMk cId="0" sldId="257"/>
        </pc:sldMkLst>
        <pc:spChg chg="mod">
          <ac:chgData name="bylinka14@azet.sk" userId="86b4b3fd3c3a064c" providerId="LiveId" clId="{323F40A7-2D00-44CD-A9A2-4B03A9C465CB}" dt="2024-11-09T20:06:21.795" v="1" actId="20577"/>
          <ac:spMkLst>
            <pc:docMk/>
            <pc:sldMk cId="0" sldId="257"/>
            <ac:spMk id="14339" creationId="{4B130DD9-2B7C-8235-F226-8C851BD9246A}"/>
          </ac:spMkLst>
        </pc:spChg>
      </pc:sldChg>
    </pc:docChg>
  </pc:docChgLst>
  <pc:docChgLst>
    <pc:chgData name="bylinka14@azet.sk" userId="86b4b3fd3c3a064c" providerId="LiveId" clId="{AD325DDA-4010-43F1-AABE-58B83F11F66A}"/>
    <pc:docChg chg="undo custSel addSld modSld">
      <pc:chgData name="bylinka14@azet.sk" userId="86b4b3fd3c3a064c" providerId="LiveId" clId="{AD325DDA-4010-43F1-AABE-58B83F11F66A}" dt="2024-11-09T19:04:10.181" v="2854" actId="20577"/>
      <pc:docMkLst>
        <pc:docMk/>
      </pc:docMkLst>
      <pc:sldChg chg="addSp delSp modSp mod">
        <pc:chgData name="bylinka14@azet.sk" userId="86b4b3fd3c3a064c" providerId="LiveId" clId="{AD325DDA-4010-43F1-AABE-58B83F11F66A}" dt="2024-11-09T18:27:52.641" v="262" actId="1076"/>
        <pc:sldMkLst>
          <pc:docMk/>
          <pc:sldMk cId="0" sldId="256"/>
        </pc:sldMkLst>
        <pc:spChg chg="mod">
          <ac:chgData name="bylinka14@azet.sk" userId="86b4b3fd3c3a064c" providerId="LiveId" clId="{AD325DDA-4010-43F1-AABE-58B83F11F66A}" dt="2024-11-09T18:27:52.641" v="262" actId="1076"/>
          <ac:spMkLst>
            <pc:docMk/>
            <pc:sldMk cId="0" sldId="256"/>
            <ac:spMk id="2052" creationId="{3F099F2C-55E2-A906-61E1-529B908E2690}"/>
          </ac:spMkLst>
        </pc:spChg>
        <pc:spChg chg="mod">
          <ac:chgData name="bylinka14@azet.sk" userId="86b4b3fd3c3a064c" providerId="LiveId" clId="{AD325DDA-4010-43F1-AABE-58B83F11F66A}" dt="2024-11-09T18:22:28.793" v="232" actId="2711"/>
          <ac:spMkLst>
            <pc:docMk/>
            <pc:sldMk cId="0" sldId="256"/>
            <ac:spMk id="5123" creationId="{1A2F7D0B-179B-9A9D-62F8-8CFE0CC34961}"/>
          </ac:spMkLst>
        </pc:spChg>
        <pc:picChg chg="del">
          <ac:chgData name="bylinka14@azet.sk" userId="86b4b3fd3c3a064c" providerId="LiveId" clId="{AD325DDA-4010-43F1-AABE-58B83F11F66A}" dt="2024-11-09T18:22:36.056" v="233" actId="478"/>
          <ac:picMkLst>
            <pc:docMk/>
            <pc:sldMk cId="0" sldId="256"/>
            <ac:picMk id="3" creationId="{BE00B30F-2097-2832-EF53-E1942BDBE0E0}"/>
          </ac:picMkLst>
        </pc:picChg>
        <pc:picChg chg="add mod">
          <ac:chgData name="bylinka14@azet.sk" userId="86b4b3fd3c3a064c" providerId="LiveId" clId="{AD325DDA-4010-43F1-AABE-58B83F11F66A}" dt="2024-11-09T18:24:15.114" v="241" actId="1076"/>
          <ac:picMkLst>
            <pc:docMk/>
            <pc:sldMk cId="0" sldId="256"/>
            <ac:picMk id="4" creationId="{27B32F29-A0D6-5085-110C-B3D6EED110E0}"/>
          </ac:picMkLst>
        </pc:picChg>
        <pc:picChg chg="add mod">
          <ac:chgData name="bylinka14@azet.sk" userId="86b4b3fd3c3a064c" providerId="LiveId" clId="{AD325DDA-4010-43F1-AABE-58B83F11F66A}" dt="2024-11-09T18:25:23.878" v="253" actId="1076"/>
          <ac:picMkLst>
            <pc:docMk/>
            <pc:sldMk cId="0" sldId="256"/>
            <ac:picMk id="5" creationId="{E34EAC93-EE29-BA37-0F09-2F1813707134}"/>
          </ac:picMkLst>
        </pc:picChg>
        <pc:picChg chg="add mod">
          <ac:chgData name="bylinka14@azet.sk" userId="86b4b3fd3c3a064c" providerId="LiveId" clId="{AD325DDA-4010-43F1-AABE-58B83F11F66A}" dt="2024-11-09T18:27:44.203" v="261" actId="1076"/>
          <ac:picMkLst>
            <pc:docMk/>
            <pc:sldMk cId="0" sldId="256"/>
            <ac:picMk id="8" creationId="{E15F831B-DEB7-B856-5665-6B6052661506}"/>
          </ac:picMkLst>
        </pc:picChg>
        <pc:picChg chg="add mod">
          <ac:chgData name="bylinka14@azet.sk" userId="86b4b3fd3c3a064c" providerId="LiveId" clId="{AD325DDA-4010-43F1-AABE-58B83F11F66A}" dt="2024-11-09T18:27:40.073" v="260" actId="14100"/>
          <ac:picMkLst>
            <pc:docMk/>
            <pc:sldMk cId="0" sldId="256"/>
            <ac:picMk id="10" creationId="{5B7DC45E-5E26-B8E5-2BC3-9C84A8EE8A0B}"/>
          </ac:picMkLst>
        </pc:picChg>
        <pc:picChg chg="del mod">
          <ac:chgData name="bylinka14@azet.sk" userId="86b4b3fd3c3a064c" providerId="LiveId" clId="{AD325DDA-4010-43F1-AABE-58B83F11F66A}" dt="2024-11-09T18:22:50.338" v="238" actId="478"/>
          <ac:picMkLst>
            <pc:docMk/>
            <pc:sldMk cId="0" sldId="256"/>
            <ac:picMk id="11" creationId="{9F54BAB6-D15D-21C0-D998-E4539F78F396}"/>
          </ac:picMkLst>
        </pc:picChg>
        <pc:picChg chg="mod">
          <ac:chgData name="bylinka14@azet.sk" userId="86b4b3fd3c3a064c" providerId="LiveId" clId="{AD325DDA-4010-43F1-AABE-58B83F11F66A}" dt="2024-11-09T18:25:19.929" v="251" actId="14100"/>
          <ac:picMkLst>
            <pc:docMk/>
            <pc:sldMk cId="0" sldId="256"/>
            <ac:picMk id="1026" creationId="{954E5809-BB8E-F870-9B95-810593A2A50E}"/>
          </ac:picMkLst>
        </pc:picChg>
        <pc:picChg chg="add mod">
          <ac:chgData name="bylinka14@azet.sk" userId="86b4b3fd3c3a064c" providerId="LiveId" clId="{AD325DDA-4010-43F1-AABE-58B83F11F66A}" dt="2024-11-09T18:25:22.313" v="252" actId="1076"/>
          <ac:picMkLst>
            <pc:docMk/>
            <pc:sldMk cId="0" sldId="256"/>
            <ac:picMk id="1028" creationId="{EF81AC0B-D54D-80E8-8292-03C438B7D91C}"/>
          </ac:picMkLst>
        </pc:picChg>
        <pc:picChg chg="del">
          <ac:chgData name="bylinka14@azet.sk" userId="86b4b3fd3c3a064c" providerId="LiveId" clId="{AD325DDA-4010-43F1-AABE-58B83F11F66A}" dt="2024-11-09T18:22:40.270" v="236" actId="478"/>
          <ac:picMkLst>
            <pc:docMk/>
            <pc:sldMk cId="0" sldId="256"/>
            <ac:picMk id="5127" creationId="{4F8051EA-C480-9078-0564-7B6A053874D4}"/>
          </ac:picMkLst>
        </pc:picChg>
        <pc:picChg chg="del">
          <ac:chgData name="bylinka14@azet.sk" userId="86b4b3fd3c3a064c" providerId="LiveId" clId="{AD325DDA-4010-43F1-AABE-58B83F11F66A}" dt="2024-11-09T18:22:39.644" v="235" actId="478"/>
          <ac:picMkLst>
            <pc:docMk/>
            <pc:sldMk cId="0" sldId="256"/>
            <ac:picMk id="5128" creationId="{23BBC795-1718-039C-B543-B249D63E1D43}"/>
          </ac:picMkLst>
        </pc:picChg>
      </pc:sldChg>
      <pc:sldChg chg="modSp mod">
        <pc:chgData name="bylinka14@azet.sk" userId="86b4b3fd3c3a064c" providerId="LiveId" clId="{AD325DDA-4010-43F1-AABE-58B83F11F66A}" dt="2024-11-09T18:34:07.717" v="347" actId="113"/>
        <pc:sldMkLst>
          <pc:docMk/>
          <pc:sldMk cId="0" sldId="257"/>
        </pc:sldMkLst>
        <pc:spChg chg="mod">
          <ac:chgData name="bylinka14@azet.sk" userId="86b4b3fd3c3a064c" providerId="LiveId" clId="{AD325DDA-4010-43F1-AABE-58B83F11F66A}" dt="2024-11-09T18:28:00.808" v="278" actId="20577"/>
          <ac:spMkLst>
            <pc:docMk/>
            <pc:sldMk cId="0" sldId="257"/>
            <ac:spMk id="14338" creationId="{CE46E44C-39F1-6592-2191-1725C107601B}"/>
          </ac:spMkLst>
        </pc:spChg>
        <pc:spChg chg="mod">
          <ac:chgData name="bylinka14@azet.sk" userId="86b4b3fd3c3a064c" providerId="LiveId" clId="{AD325DDA-4010-43F1-AABE-58B83F11F66A}" dt="2024-11-09T18:34:07.717" v="347" actId="113"/>
          <ac:spMkLst>
            <pc:docMk/>
            <pc:sldMk cId="0" sldId="257"/>
            <ac:spMk id="14339" creationId="{4B130DD9-2B7C-8235-F226-8C851BD9246A}"/>
          </ac:spMkLst>
        </pc:spChg>
        <pc:picChg chg="mod">
          <ac:chgData name="bylinka14@azet.sk" userId="86b4b3fd3c3a064c" providerId="LiveId" clId="{AD325DDA-4010-43F1-AABE-58B83F11F66A}" dt="2024-11-09T18:29:16.496" v="296" actId="1076"/>
          <ac:picMkLst>
            <pc:docMk/>
            <pc:sldMk cId="0" sldId="257"/>
            <ac:picMk id="3" creationId="{FBE8F80D-6108-23C7-4EA5-8689859E2D87}"/>
          </ac:picMkLst>
        </pc:picChg>
        <pc:picChg chg="mod">
          <ac:chgData name="bylinka14@azet.sk" userId="86b4b3fd3c3a064c" providerId="LiveId" clId="{AD325DDA-4010-43F1-AABE-58B83F11F66A}" dt="2024-11-09T18:33:47.881" v="344" actId="1076"/>
          <ac:picMkLst>
            <pc:docMk/>
            <pc:sldMk cId="0" sldId="257"/>
            <ac:picMk id="5" creationId="{32E3D493-D066-34F9-0927-FDEA0856C769}"/>
          </ac:picMkLst>
        </pc:picChg>
      </pc:sldChg>
      <pc:sldChg chg="modSp mod">
        <pc:chgData name="bylinka14@azet.sk" userId="86b4b3fd3c3a064c" providerId="LiveId" clId="{AD325DDA-4010-43F1-AABE-58B83F11F66A}" dt="2024-11-09T18:49:26.884" v="1317" actId="20577"/>
        <pc:sldMkLst>
          <pc:docMk/>
          <pc:sldMk cId="0" sldId="258"/>
        </pc:sldMkLst>
        <pc:spChg chg="mod">
          <ac:chgData name="bylinka14@azet.sk" userId="86b4b3fd3c3a064c" providerId="LiveId" clId="{AD325DDA-4010-43F1-AABE-58B83F11F66A}" dt="2024-11-09T18:49:26.884" v="1317" actId="20577"/>
          <ac:spMkLst>
            <pc:docMk/>
            <pc:sldMk cId="0" sldId="258"/>
            <ac:spMk id="5122" creationId="{AEFCA7E6-234F-B85D-03E4-24654BCEACD9}"/>
          </ac:spMkLst>
        </pc:spChg>
        <pc:spChg chg="mod">
          <ac:chgData name="bylinka14@azet.sk" userId="86b4b3fd3c3a064c" providerId="LiveId" clId="{AD325DDA-4010-43F1-AABE-58B83F11F66A}" dt="2024-11-09T18:45:45.875" v="812" actId="20577"/>
          <ac:spMkLst>
            <pc:docMk/>
            <pc:sldMk cId="0" sldId="258"/>
            <ac:spMk id="16387" creationId="{2B2AAA5C-31FB-9DD7-67A0-FDC88F6DE82B}"/>
          </ac:spMkLst>
        </pc:spChg>
      </pc:sldChg>
      <pc:sldChg chg="modSp mod">
        <pc:chgData name="bylinka14@azet.sk" userId="86b4b3fd3c3a064c" providerId="LiveId" clId="{AD325DDA-4010-43F1-AABE-58B83F11F66A}" dt="2024-11-09T18:42:17.241" v="526" actId="1076"/>
        <pc:sldMkLst>
          <pc:docMk/>
          <pc:sldMk cId="0" sldId="259"/>
        </pc:sldMkLst>
        <pc:spChg chg="mod">
          <ac:chgData name="bylinka14@azet.sk" userId="86b4b3fd3c3a064c" providerId="LiveId" clId="{AD325DDA-4010-43F1-AABE-58B83F11F66A}" dt="2024-11-09T18:40:32.872" v="496" actId="1076"/>
          <ac:spMkLst>
            <pc:docMk/>
            <pc:sldMk cId="0" sldId="259"/>
            <ac:spMk id="15362" creationId="{B3F10D78-4A11-F4FB-4328-542E27355FDF}"/>
          </ac:spMkLst>
        </pc:spChg>
        <pc:spChg chg="mod">
          <ac:chgData name="bylinka14@azet.sk" userId="86b4b3fd3c3a064c" providerId="LiveId" clId="{AD325DDA-4010-43F1-AABE-58B83F11F66A}" dt="2024-11-09T18:42:17.241" v="526" actId="1076"/>
          <ac:spMkLst>
            <pc:docMk/>
            <pc:sldMk cId="0" sldId="259"/>
            <ac:spMk id="15363" creationId="{D89384D8-0C3B-E065-8AC2-ED2A1062610B}"/>
          </ac:spMkLst>
        </pc:spChg>
        <pc:picChg chg="mod">
          <ac:chgData name="bylinka14@azet.sk" userId="86b4b3fd3c3a064c" providerId="LiveId" clId="{AD325DDA-4010-43F1-AABE-58B83F11F66A}" dt="2024-11-09T18:40:29.737" v="495" actId="14100"/>
          <ac:picMkLst>
            <pc:docMk/>
            <pc:sldMk cId="0" sldId="259"/>
            <ac:picMk id="1026" creationId="{C10D7087-98BC-7415-8730-1D2074AA17F7}"/>
          </ac:picMkLst>
        </pc:picChg>
      </pc:sldChg>
      <pc:sldChg chg="addSp delSp modSp mod">
        <pc:chgData name="bylinka14@azet.sk" userId="86b4b3fd3c3a064c" providerId="LiveId" clId="{AD325DDA-4010-43F1-AABE-58B83F11F66A}" dt="2024-11-09T19:02:38.256" v="2764" actId="1076"/>
        <pc:sldMkLst>
          <pc:docMk/>
          <pc:sldMk cId="0" sldId="269"/>
        </pc:sldMkLst>
        <pc:spChg chg="mod">
          <ac:chgData name="bylinka14@azet.sk" userId="86b4b3fd3c3a064c" providerId="LiveId" clId="{AD325DDA-4010-43F1-AABE-58B83F11F66A}" dt="2024-11-09T19:02:38.256" v="2764" actId="1076"/>
          <ac:spMkLst>
            <pc:docMk/>
            <pc:sldMk cId="0" sldId="269"/>
            <ac:spMk id="25607" creationId="{C06C4CE7-8B74-56A8-B41F-2892AE9982B7}"/>
          </ac:spMkLst>
        </pc:spChg>
        <pc:spChg chg="mod">
          <ac:chgData name="bylinka14@azet.sk" userId="86b4b3fd3c3a064c" providerId="LiveId" clId="{AD325DDA-4010-43F1-AABE-58B83F11F66A}" dt="2024-11-09T19:02:32.080" v="2762" actId="1076"/>
          <ac:spMkLst>
            <pc:docMk/>
            <pc:sldMk cId="0" sldId="269"/>
            <ac:spMk id="25609" creationId="{956D0F87-7319-25C1-11EE-60DE031721F0}"/>
          </ac:spMkLst>
        </pc:spChg>
        <pc:picChg chg="add mod">
          <ac:chgData name="bylinka14@azet.sk" userId="86b4b3fd3c3a064c" providerId="LiveId" clId="{AD325DDA-4010-43F1-AABE-58B83F11F66A}" dt="2024-11-09T19:02:16.418" v="2756"/>
          <ac:picMkLst>
            <pc:docMk/>
            <pc:sldMk cId="0" sldId="269"/>
            <ac:picMk id="2" creationId="{767F14BC-6E0B-C836-6F1F-319174BA44CD}"/>
          </ac:picMkLst>
        </pc:picChg>
        <pc:picChg chg="add mod">
          <ac:chgData name="bylinka14@azet.sk" userId="86b4b3fd3c3a064c" providerId="LiveId" clId="{AD325DDA-4010-43F1-AABE-58B83F11F66A}" dt="2024-11-09T19:02:16.418" v="2756"/>
          <ac:picMkLst>
            <pc:docMk/>
            <pc:sldMk cId="0" sldId="269"/>
            <ac:picMk id="4" creationId="{2554BE23-336F-DA3E-DB55-B77BE4CEFAFA}"/>
          </ac:picMkLst>
        </pc:picChg>
        <pc:picChg chg="mod">
          <ac:chgData name="bylinka14@azet.sk" userId="86b4b3fd3c3a064c" providerId="LiveId" clId="{AD325DDA-4010-43F1-AABE-58B83F11F66A}" dt="2024-11-09T19:02:34.310" v="2763" actId="1076"/>
          <ac:picMkLst>
            <pc:docMk/>
            <pc:sldMk cId="0" sldId="269"/>
            <ac:picMk id="5" creationId="{F64EF084-7A28-B3EC-F7DA-39B44BCD1208}"/>
          </ac:picMkLst>
        </pc:picChg>
        <pc:picChg chg="del">
          <ac:chgData name="bylinka14@azet.sk" userId="86b4b3fd3c3a064c" providerId="LiveId" clId="{AD325DDA-4010-43F1-AABE-58B83F11F66A}" dt="2024-11-09T19:01:03.702" v="2724" actId="478"/>
          <ac:picMkLst>
            <pc:docMk/>
            <pc:sldMk cId="0" sldId="269"/>
            <ac:picMk id="6" creationId="{23725A98-BCA2-5A83-204A-3B761AFA3723}"/>
          </ac:picMkLst>
        </pc:picChg>
        <pc:picChg chg="del">
          <ac:chgData name="bylinka14@azet.sk" userId="86b4b3fd3c3a064c" providerId="LiveId" clId="{AD325DDA-4010-43F1-AABE-58B83F11F66A}" dt="2024-11-09T19:01:04.496" v="2725" actId="478"/>
          <ac:picMkLst>
            <pc:docMk/>
            <pc:sldMk cId="0" sldId="269"/>
            <ac:picMk id="7" creationId="{FF946E68-F640-CDAE-ACC8-4998C6C39C64}"/>
          </ac:picMkLst>
        </pc:picChg>
        <pc:picChg chg="add mod">
          <ac:chgData name="bylinka14@azet.sk" userId="86b4b3fd3c3a064c" providerId="LiveId" clId="{AD325DDA-4010-43F1-AABE-58B83F11F66A}" dt="2024-11-09T19:02:16.418" v="2756"/>
          <ac:picMkLst>
            <pc:docMk/>
            <pc:sldMk cId="0" sldId="269"/>
            <ac:picMk id="8" creationId="{49C56C7E-9C5F-9EF3-7B46-9BA274FA9A7C}"/>
          </ac:picMkLst>
        </pc:picChg>
      </pc:sldChg>
      <pc:sldChg chg="modSp mod">
        <pc:chgData name="bylinka14@azet.sk" userId="86b4b3fd3c3a064c" providerId="LiveId" clId="{AD325DDA-4010-43F1-AABE-58B83F11F66A}" dt="2024-11-09T19:00:54.894" v="2723" actId="20577"/>
        <pc:sldMkLst>
          <pc:docMk/>
          <pc:sldMk cId="0" sldId="281"/>
        </pc:sldMkLst>
        <pc:spChg chg="mod">
          <ac:chgData name="bylinka14@azet.sk" userId="86b4b3fd3c3a064c" providerId="LiveId" clId="{AD325DDA-4010-43F1-AABE-58B83F11F66A}" dt="2024-11-09T19:00:54.894" v="2723" actId="20577"/>
          <ac:spMkLst>
            <pc:docMk/>
            <pc:sldMk cId="0" sldId="281"/>
            <ac:spMk id="24578" creationId="{B1E3BE59-9CAE-9D8E-C8DD-0D7A916CD43A}"/>
          </ac:spMkLst>
        </pc:spChg>
      </pc:sldChg>
      <pc:sldChg chg="modSp mod">
        <pc:chgData name="bylinka14@azet.sk" userId="86b4b3fd3c3a064c" providerId="LiveId" clId="{AD325DDA-4010-43F1-AABE-58B83F11F66A}" dt="2024-11-09T18:53:33.303" v="1738" actId="1076"/>
        <pc:sldMkLst>
          <pc:docMk/>
          <pc:sldMk cId="0" sldId="284"/>
        </pc:sldMkLst>
        <pc:spChg chg="mod">
          <ac:chgData name="bylinka14@azet.sk" userId="86b4b3fd3c3a064c" providerId="LiveId" clId="{AD325DDA-4010-43F1-AABE-58B83F11F66A}" dt="2024-11-09T18:50:32.041" v="1505" actId="20577"/>
          <ac:spMkLst>
            <pc:docMk/>
            <pc:sldMk cId="0" sldId="284"/>
            <ac:spMk id="2" creationId="{47AC0C6C-0E58-D520-C028-1F8280C183D1}"/>
          </ac:spMkLst>
        </pc:spChg>
        <pc:spChg chg="mod">
          <ac:chgData name="bylinka14@azet.sk" userId="86b4b3fd3c3a064c" providerId="LiveId" clId="{AD325DDA-4010-43F1-AABE-58B83F11F66A}" dt="2024-11-09T18:53:29.046" v="1737" actId="1076"/>
          <ac:spMkLst>
            <pc:docMk/>
            <pc:sldMk cId="0" sldId="284"/>
            <ac:spMk id="19458" creationId="{BB957A77-4573-6D26-4013-5D65CA4B71A7}"/>
          </ac:spMkLst>
        </pc:spChg>
        <pc:graphicFrameChg chg="mod modGraphic">
          <ac:chgData name="bylinka14@azet.sk" userId="86b4b3fd3c3a064c" providerId="LiveId" clId="{AD325DDA-4010-43F1-AABE-58B83F11F66A}" dt="2024-11-09T18:53:33.303" v="1738" actId="1076"/>
          <ac:graphicFrameMkLst>
            <pc:docMk/>
            <pc:sldMk cId="0" sldId="284"/>
            <ac:graphicFrameMk id="4" creationId="{030DE56C-21A2-6569-8222-6E6A9B3D3915}"/>
          </ac:graphicFrameMkLst>
        </pc:graphicFrameChg>
        <pc:picChg chg="mod">
          <ac:chgData name="bylinka14@azet.sk" userId="86b4b3fd3c3a064c" providerId="LiveId" clId="{AD325DDA-4010-43F1-AABE-58B83F11F66A}" dt="2024-11-09T18:51:07.170" v="1597" actId="1076"/>
          <ac:picMkLst>
            <pc:docMk/>
            <pc:sldMk cId="0" sldId="284"/>
            <ac:picMk id="3" creationId="{C581A508-99BA-83A3-153B-56F5D7E626AF}"/>
          </ac:picMkLst>
        </pc:picChg>
      </pc:sldChg>
      <pc:sldChg chg="addSp modSp mod">
        <pc:chgData name="bylinka14@azet.sk" userId="86b4b3fd3c3a064c" providerId="LiveId" clId="{AD325DDA-4010-43F1-AABE-58B83F11F66A}" dt="2024-11-09T18:58:31.997" v="2287" actId="20577"/>
        <pc:sldMkLst>
          <pc:docMk/>
          <pc:sldMk cId="0" sldId="286"/>
        </pc:sldMkLst>
        <pc:spChg chg="mod">
          <ac:chgData name="bylinka14@azet.sk" userId="86b4b3fd3c3a064c" providerId="LiveId" clId="{AD325DDA-4010-43F1-AABE-58B83F11F66A}" dt="2024-11-09T18:55:56.334" v="2038" actId="20577"/>
          <ac:spMkLst>
            <pc:docMk/>
            <pc:sldMk cId="0" sldId="286"/>
            <ac:spMk id="22530" creationId="{3672810C-30BE-2A1C-6246-692D30AE31C4}"/>
          </ac:spMkLst>
        </pc:spChg>
        <pc:graphicFrameChg chg="add mod">
          <ac:chgData name="bylinka14@azet.sk" userId="86b4b3fd3c3a064c" providerId="LiveId" clId="{AD325DDA-4010-43F1-AABE-58B83F11F66A}" dt="2024-11-09T18:57:35.724" v="2270"/>
          <ac:graphicFrameMkLst>
            <pc:docMk/>
            <pc:sldMk cId="0" sldId="286"/>
            <ac:graphicFrameMk id="2" creationId="{5A7E09AC-8C9A-4EE4-702A-DB30922832B5}"/>
          </ac:graphicFrameMkLst>
        </pc:graphicFrameChg>
        <pc:graphicFrameChg chg="mod modGraphic">
          <ac:chgData name="bylinka14@azet.sk" userId="86b4b3fd3c3a064c" providerId="LiveId" clId="{AD325DDA-4010-43F1-AABE-58B83F11F66A}" dt="2024-11-09T18:58:31.997" v="2287" actId="20577"/>
          <ac:graphicFrameMkLst>
            <pc:docMk/>
            <pc:sldMk cId="0" sldId="286"/>
            <ac:graphicFrameMk id="3" creationId="{1259105D-B88A-F112-4395-77F4BD41ACD0}"/>
          </ac:graphicFrameMkLst>
        </pc:graphicFrameChg>
      </pc:sldChg>
      <pc:sldChg chg="modSp mod">
        <pc:chgData name="bylinka14@azet.sk" userId="86b4b3fd3c3a064c" providerId="LiveId" clId="{AD325DDA-4010-43F1-AABE-58B83F11F66A}" dt="2024-11-09T18:55:29.675" v="2001" actId="20577"/>
        <pc:sldMkLst>
          <pc:docMk/>
          <pc:sldMk cId="0" sldId="288"/>
        </pc:sldMkLst>
        <pc:spChg chg="mod">
          <ac:chgData name="bylinka14@azet.sk" userId="86b4b3fd3c3a064c" providerId="LiveId" clId="{AD325DDA-4010-43F1-AABE-58B83F11F66A}" dt="2024-11-09T18:53:47.807" v="1781" actId="20577"/>
          <ac:spMkLst>
            <pc:docMk/>
            <pc:sldMk cId="0" sldId="288"/>
            <ac:spMk id="21506" creationId="{6F6B2A67-3CDC-EACC-65B8-8F4C5FEA25CC}"/>
          </ac:spMkLst>
        </pc:spChg>
        <pc:graphicFrameChg chg="modGraphic">
          <ac:chgData name="bylinka14@azet.sk" userId="86b4b3fd3c3a064c" providerId="LiveId" clId="{AD325DDA-4010-43F1-AABE-58B83F11F66A}" dt="2024-11-09T18:55:29.675" v="2001" actId="20577"/>
          <ac:graphicFrameMkLst>
            <pc:docMk/>
            <pc:sldMk cId="0" sldId="288"/>
            <ac:graphicFrameMk id="6" creationId="{EACE21AE-5939-B8D9-7B31-040C88172260}"/>
          </ac:graphicFrameMkLst>
        </pc:graphicFrameChg>
      </pc:sldChg>
      <pc:sldChg chg="modSp mod">
        <pc:chgData name="bylinka14@azet.sk" userId="86b4b3fd3c3a064c" providerId="LiveId" clId="{AD325DDA-4010-43F1-AABE-58B83F11F66A}" dt="2024-11-09T19:00:42.379" v="2703" actId="20577"/>
        <pc:sldMkLst>
          <pc:docMk/>
          <pc:sldMk cId="0" sldId="472"/>
        </pc:sldMkLst>
        <pc:spChg chg="mod">
          <ac:chgData name="bylinka14@azet.sk" userId="86b4b3fd3c3a064c" providerId="LiveId" clId="{AD325DDA-4010-43F1-AABE-58B83F11F66A}" dt="2024-11-09T18:58:39.995" v="2291" actId="20577"/>
          <ac:spMkLst>
            <pc:docMk/>
            <pc:sldMk cId="0" sldId="472"/>
            <ac:spMk id="23554" creationId="{E62044B2-E7D3-F63B-9166-CB20FE203EB5}"/>
          </ac:spMkLst>
        </pc:spChg>
        <pc:spChg chg="mod">
          <ac:chgData name="bylinka14@azet.sk" userId="86b4b3fd3c3a064c" providerId="LiveId" clId="{AD325DDA-4010-43F1-AABE-58B83F11F66A}" dt="2024-11-09T19:00:42.379" v="2703" actId="20577"/>
          <ac:spMkLst>
            <pc:docMk/>
            <pc:sldMk cId="0" sldId="472"/>
            <ac:spMk id="23558" creationId="{ECB697A7-6DAC-E1E8-C8AC-2625E9E5FAB1}"/>
          </ac:spMkLst>
        </pc:spChg>
        <pc:graphicFrameChg chg="modGraphic">
          <ac:chgData name="bylinka14@azet.sk" userId="86b4b3fd3c3a064c" providerId="LiveId" clId="{AD325DDA-4010-43F1-AABE-58B83F11F66A}" dt="2024-11-09T18:59:37.594" v="2482" actId="20577"/>
          <ac:graphicFrameMkLst>
            <pc:docMk/>
            <pc:sldMk cId="0" sldId="472"/>
            <ac:graphicFrameMk id="4" creationId="{DCE3C596-CBB6-9649-9F9B-3412134A92F6}"/>
          </ac:graphicFrameMkLst>
        </pc:graphicFrameChg>
      </pc:sldChg>
      <pc:sldChg chg="modSp mod">
        <pc:chgData name="bylinka14@azet.sk" userId="86b4b3fd3c3a064c" providerId="LiveId" clId="{AD325DDA-4010-43F1-AABE-58B83F11F66A}" dt="2024-11-09T19:04:10.181" v="2854" actId="20577"/>
        <pc:sldMkLst>
          <pc:docMk/>
          <pc:sldMk cId="1744989655" sldId="475"/>
        </pc:sldMkLst>
        <pc:spChg chg="mod">
          <ac:chgData name="bylinka14@azet.sk" userId="86b4b3fd3c3a064c" providerId="LiveId" clId="{AD325DDA-4010-43F1-AABE-58B83F11F66A}" dt="2024-11-09T19:03:40.108" v="2772" actId="20577"/>
          <ac:spMkLst>
            <pc:docMk/>
            <pc:sldMk cId="1744989655" sldId="475"/>
            <ac:spMk id="23554" creationId="{E62044B2-E7D3-F63B-9166-CB20FE203EB5}"/>
          </ac:spMkLst>
        </pc:spChg>
        <pc:graphicFrameChg chg="modGraphic">
          <ac:chgData name="bylinka14@azet.sk" userId="86b4b3fd3c3a064c" providerId="LiveId" clId="{AD325DDA-4010-43F1-AABE-58B83F11F66A}" dt="2024-11-09T19:04:10.181" v="2854" actId="20577"/>
          <ac:graphicFrameMkLst>
            <pc:docMk/>
            <pc:sldMk cId="1744989655" sldId="475"/>
            <ac:graphicFrameMk id="4" creationId="{DCE3C596-CBB6-9649-9F9B-3412134A92F6}"/>
          </ac:graphicFrameMkLst>
        </pc:graphicFrameChg>
      </pc:sldChg>
      <pc:sldChg chg="modSp mod">
        <pc:chgData name="bylinka14@azet.sk" userId="86b4b3fd3c3a064c" providerId="LiveId" clId="{AD325DDA-4010-43F1-AABE-58B83F11F66A}" dt="2024-11-09T18:30:28.457" v="326" actId="1076"/>
        <pc:sldMkLst>
          <pc:docMk/>
          <pc:sldMk cId="1943386417" sldId="476"/>
        </pc:sldMkLst>
        <pc:spChg chg="mod">
          <ac:chgData name="bylinka14@azet.sk" userId="86b4b3fd3c3a064c" providerId="LiveId" clId="{AD325DDA-4010-43F1-AABE-58B83F11F66A}" dt="2024-11-09T18:30:28.457" v="326" actId="1076"/>
          <ac:spMkLst>
            <pc:docMk/>
            <pc:sldMk cId="1943386417" sldId="476"/>
            <ac:spMk id="16387" creationId="{6495A9DC-655F-DBD5-E110-D5D37E38C066}"/>
          </ac:spMkLst>
        </pc:spChg>
      </pc:sldChg>
      <pc:sldChg chg="modSp mod">
        <pc:chgData name="bylinka14@azet.sk" userId="86b4b3fd3c3a064c" providerId="LiveId" clId="{AD325DDA-4010-43F1-AABE-58B83F11F66A}" dt="2024-11-09T18:49:03.178" v="1311" actId="20577"/>
        <pc:sldMkLst>
          <pc:docMk/>
          <pc:sldMk cId="0" sldId="477"/>
        </pc:sldMkLst>
        <pc:spChg chg="mod">
          <ac:chgData name="bylinka14@azet.sk" userId="86b4b3fd3c3a064c" providerId="LiveId" clId="{AD325DDA-4010-43F1-AABE-58B83F11F66A}" dt="2024-11-09T18:42:30.537" v="550" actId="1076"/>
          <ac:spMkLst>
            <pc:docMk/>
            <pc:sldMk cId="0" sldId="477"/>
            <ac:spMk id="15362" creationId="{9C574195-9591-E59B-3929-0135B9EF6F58}"/>
          </ac:spMkLst>
        </pc:spChg>
        <pc:spChg chg="mod">
          <ac:chgData name="bylinka14@azet.sk" userId="86b4b3fd3c3a064c" providerId="LiveId" clId="{AD325DDA-4010-43F1-AABE-58B83F11F66A}" dt="2024-11-09T18:49:03.178" v="1311" actId="20577"/>
          <ac:spMkLst>
            <pc:docMk/>
            <pc:sldMk cId="0" sldId="477"/>
            <ac:spMk id="15363" creationId="{4D5E22BC-06DF-8E24-753B-34818FA22CD2}"/>
          </ac:spMkLst>
        </pc:spChg>
      </pc:sldChg>
      <pc:sldChg chg="modSp mod">
        <pc:chgData name="bylinka14@azet.sk" userId="86b4b3fd3c3a064c" providerId="LiveId" clId="{AD325DDA-4010-43F1-AABE-58B83F11F66A}" dt="2024-11-09T18:50:23.041" v="1488" actId="20577"/>
        <pc:sldMkLst>
          <pc:docMk/>
          <pc:sldMk cId="3774725534" sldId="478"/>
        </pc:sldMkLst>
        <pc:spChg chg="mod">
          <ac:chgData name="bylinka14@azet.sk" userId="86b4b3fd3c3a064c" providerId="LiveId" clId="{AD325DDA-4010-43F1-AABE-58B83F11F66A}" dt="2024-11-09T18:49:49.820" v="1377" actId="20577"/>
          <ac:spMkLst>
            <pc:docMk/>
            <pc:sldMk cId="3774725534" sldId="478"/>
            <ac:spMk id="2" creationId="{983CFFB2-7FFA-745E-3A64-8B77D54F59CE}"/>
          </ac:spMkLst>
        </pc:spChg>
        <pc:spChg chg="mod">
          <ac:chgData name="bylinka14@azet.sk" userId="86b4b3fd3c3a064c" providerId="LiveId" clId="{AD325DDA-4010-43F1-AABE-58B83F11F66A}" dt="2024-11-09T18:49:37.085" v="1332" actId="20577"/>
          <ac:spMkLst>
            <pc:docMk/>
            <pc:sldMk cId="3774725534" sldId="478"/>
            <ac:spMk id="4" creationId="{BDDD740E-7F05-6411-DA31-785463ECEF52}"/>
          </ac:spMkLst>
        </pc:spChg>
        <pc:graphicFrameChg chg="modGraphic">
          <ac:chgData name="bylinka14@azet.sk" userId="86b4b3fd3c3a064c" providerId="LiveId" clId="{AD325DDA-4010-43F1-AABE-58B83F11F66A}" dt="2024-11-09T18:50:23.041" v="1488" actId="20577"/>
          <ac:graphicFrameMkLst>
            <pc:docMk/>
            <pc:sldMk cId="3774725534" sldId="478"/>
            <ac:graphicFrameMk id="6" creationId="{60B57B2D-7B47-D9D9-E00B-2A10863EF1D8}"/>
          </ac:graphicFrameMkLst>
        </pc:graphicFrameChg>
      </pc:sldChg>
      <pc:sldChg chg="addSp modSp new mod modClrScheme chgLayout">
        <pc:chgData name="bylinka14@azet.sk" userId="86b4b3fd3c3a064c" providerId="LiveId" clId="{AD325DDA-4010-43F1-AABE-58B83F11F66A}" dt="2024-11-09T18:37:09.829" v="416" actId="26606"/>
        <pc:sldMkLst>
          <pc:docMk/>
          <pc:sldMk cId="999814710" sldId="479"/>
        </pc:sldMkLst>
        <pc:spChg chg="mod">
          <ac:chgData name="bylinka14@azet.sk" userId="86b4b3fd3c3a064c" providerId="LiveId" clId="{AD325DDA-4010-43F1-AABE-58B83F11F66A}" dt="2024-11-09T18:37:09.829" v="416" actId="26606"/>
          <ac:spMkLst>
            <pc:docMk/>
            <pc:sldMk cId="999814710" sldId="479"/>
            <ac:spMk id="2" creationId="{4C86410D-1295-AE64-4DAB-34002B3F5123}"/>
          </ac:spMkLst>
        </pc:spChg>
        <pc:spChg chg="mod">
          <ac:chgData name="bylinka14@azet.sk" userId="86b4b3fd3c3a064c" providerId="LiveId" clId="{AD325DDA-4010-43F1-AABE-58B83F11F66A}" dt="2024-11-09T18:37:09.829" v="416" actId="26606"/>
          <ac:spMkLst>
            <pc:docMk/>
            <pc:sldMk cId="999814710" sldId="479"/>
            <ac:spMk id="3" creationId="{822C0DDF-5D73-40AA-ED3B-1A1F8E32EB88}"/>
          </ac:spMkLst>
        </pc:spChg>
        <pc:picChg chg="add mod">
          <ac:chgData name="bylinka14@azet.sk" userId="86b4b3fd3c3a064c" providerId="LiveId" clId="{AD325DDA-4010-43F1-AABE-58B83F11F66A}" dt="2024-11-09T18:37:09.829" v="416" actId="26606"/>
          <ac:picMkLst>
            <pc:docMk/>
            <pc:sldMk cId="999814710" sldId="479"/>
            <ac:picMk id="5" creationId="{E233E23B-6903-EF0C-BA0B-D7AAE90177BB}"/>
          </ac:picMkLst>
        </pc:picChg>
      </pc:sldChg>
      <pc:sldChg chg="addSp delSp modSp new mod">
        <pc:chgData name="bylinka14@azet.sk" userId="86b4b3fd3c3a064c" providerId="LiveId" clId="{AD325DDA-4010-43F1-AABE-58B83F11F66A}" dt="2024-11-09T19:03:05.352" v="2765" actId="20577"/>
        <pc:sldMkLst>
          <pc:docMk/>
          <pc:sldMk cId="2238786703" sldId="480"/>
        </pc:sldMkLst>
        <pc:spChg chg="mod">
          <ac:chgData name="bylinka14@azet.sk" userId="86b4b3fd3c3a064c" providerId="LiveId" clId="{AD325DDA-4010-43F1-AABE-58B83F11F66A}" dt="2024-11-09T18:39:45.099" v="467" actId="26606"/>
          <ac:spMkLst>
            <pc:docMk/>
            <pc:sldMk cId="2238786703" sldId="480"/>
            <ac:spMk id="2" creationId="{203B8DDD-EB35-82F1-50A0-B8E6A0A9AAE9}"/>
          </ac:spMkLst>
        </pc:spChg>
        <pc:spChg chg="mod ord">
          <ac:chgData name="bylinka14@azet.sk" userId="86b4b3fd3c3a064c" providerId="LiveId" clId="{AD325DDA-4010-43F1-AABE-58B83F11F66A}" dt="2024-11-09T19:03:05.352" v="2765" actId="20577"/>
          <ac:spMkLst>
            <pc:docMk/>
            <pc:sldMk cId="2238786703" sldId="480"/>
            <ac:spMk id="3" creationId="{CD67BD62-0B21-C7A2-B3DE-27A5409B4716}"/>
          </ac:spMkLst>
        </pc:spChg>
        <pc:spChg chg="del">
          <ac:chgData name="bylinka14@azet.sk" userId="86b4b3fd3c3a064c" providerId="LiveId" clId="{AD325DDA-4010-43F1-AABE-58B83F11F66A}" dt="2024-11-09T18:37:51.290" v="424" actId="478"/>
          <ac:spMkLst>
            <pc:docMk/>
            <pc:sldMk cId="2238786703" sldId="480"/>
            <ac:spMk id="4" creationId="{7734D4FA-75FC-C123-D65D-F61AB630523F}"/>
          </ac:spMkLst>
        </pc:spChg>
        <pc:picChg chg="add mod">
          <ac:chgData name="bylinka14@azet.sk" userId="86b4b3fd3c3a064c" providerId="LiveId" clId="{AD325DDA-4010-43F1-AABE-58B83F11F66A}" dt="2024-11-09T18:40:06.755" v="469"/>
          <ac:picMkLst>
            <pc:docMk/>
            <pc:sldMk cId="2238786703" sldId="480"/>
            <ac:picMk id="6" creationId="{FFA29873-56BE-E5C4-DB48-37034E59C10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F77B58C-44B5-1160-F3B0-B6BE7EF6F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23C5C61-F944-2991-8BDE-AA26BB99F1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34E1B9-930B-4A99-8BDF-8CD63F4E61E4}" type="datetimeFigureOut">
              <a:rPr lang="en-US"/>
              <a:pPr>
                <a:defRPr/>
              </a:pPr>
              <a:t>11/10/2024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942132-0198-36E6-5C4D-79DD4D0445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9082BE-BD4F-FF8F-6B57-874838491D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008FA3-B8B1-4447-92BA-0B9766EE60B6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B097181-4BE0-6697-F0BB-B8A3531CEA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88CCBAA-0DA6-2ECE-6906-993C95FD47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4210B8-9F94-486D-B97B-57D2B5649DDC}" type="datetimeFigureOut">
              <a:rPr lang="sk-SK"/>
              <a:pPr>
                <a:defRPr/>
              </a:pPr>
              <a:t>10. 11. 2024</a:t>
            </a:fld>
            <a:endParaRPr lang="sk-SK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6C01D1DC-4160-3900-D674-004347B1C1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2F0E7C76-4D2C-BE54-B95D-BC42DA00C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sk-SK" noProof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108828-0E93-0972-EC0A-C2858058F5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9D0705-1BC8-707B-D5D5-3D02355E2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443CF0B-89EF-4174-9AC6-E0E74BD387B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>
            <a:extLst>
              <a:ext uri="{FF2B5EF4-FFF2-40B4-BE49-F238E27FC236}">
                <a16:creationId xmlns:a16="http://schemas.microsoft.com/office/drawing/2014/main" id="{7B0A3E8B-8972-C003-C319-01DDC2AF14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>
            <a:extLst>
              <a:ext uri="{FF2B5EF4-FFF2-40B4-BE49-F238E27FC236}">
                <a16:creationId xmlns:a16="http://schemas.microsoft.com/office/drawing/2014/main" id="{715F52AA-D988-D573-CE54-AEC960DF8C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/>
          </a:p>
        </p:txBody>
      </p:sp>
      <p:sp>
        <p:nvSpPr>
          <p:cNvPr id="6148" name="Zástupný symbol pro číslo snímku 3">
            <a:extLst>
              <a:ext uri="{FF2B5EF4-FFF2-40B4-BE49-F238E27FC236}">
                <a16:creationId xmlns:a16="http://schemas.microsoft.com/office/drawing/2014/main" id="{0A9152B1-4161-635B-C931-D76FD713B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137824-5B0C-45F0-A2DF-CB62A54D68AA}" type="slidenum">
              <a:rPr lang="sk-SK" altLang="sk-SK" smtClean="0"/>
              <a:pPr/>
              <a:t>1</a:t>
            </a:fld>
            <a:endParaRPr lang="sk-SK" alt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59DC94-BA8C-FFC9-8710-DC181474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88F38-3096-414B-AB81-125F72A2A4FB}" type="datetimeFigureOut">
              <a:rPr lang="sk-SK"/>
              <a:pPr>
                <a:defRPr/>
              </a:pPr>
              <a:t>10. 11. 2024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927C35-81DA-C03F-C5EF-4E31E61A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7E338F-1EAD-9AAC-774C-49321A02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DC213-12CA-45B5-A72B-C7405B97FDB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2797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2A9886-7636-D914-8A87-44D27F3E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362D3-A903-456B-820E-7000BC222410}" type="datetimeFigureOut">
              <a:rPr lang="sk-SK"/>
              <a:pPr>
                <a:defRPr/>
              </a:pPr>
              <a:t>10. 11. 2024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319518-E55F-8AAC-ECCF-9856A1084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0C031E-0BC7-9106-EDDC-7CDABC32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981F-BD85-4119-A4FD-9FF6C1F9C30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8030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5601BA-DC78-8112-945F-CF28CBCD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F52FB-5F74-48AF-B296-A3D208CFBB15}" type="datetimeFigureOut">
              <a:rPr lang="sk-SK"/>
              <a:pPr>
                <a:defRPr/>
              </a:pPr>
              <a:t>10. 11. 2024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8CB837-D356-5CE7-6A97-5E247DFB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4A0794-1C7C-6E18-55E8-4EB7BEC4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AB1ED-2D5D-438D-AB62-F126974B1813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3328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3A265A-C91D-69CE-4279-C2DDD9F7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AE998-8D8B-49AC-A308-C21A11F69C74}" type="datetimeFigureOut">
              <a:rPr lang="sk-SK"/>
              <a:pPr>
                <a:defRPr/>
              </a:pPr>
              <a:t>10. 11. 2024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68C160-8991-230C-7D44-267D6350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D00AFD-BB58-B409-EFAF-B7441735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77AB2-C60D-4506-BAA9-8ED1E5EAC78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2746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BF1D6E-C991-3B3A-4D8E-A9983BFE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47D49-7760-4FD6-A711-8C5FE226A379}" type="datetimeFigureOut">
              <a:rPr lang="sk-SK"/>
              <a:pPr>
                <a:defRPr/>
              </a:pPr>
              <a:t>10. 11. 2024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551E47-7198-3C9A-3267-7803C542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D0EBEE-59DE-1BDB-60ED-1FDAD366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152BA-6BCC-4F8D-9B16-4FC3D419B67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8515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67D4151-1E8D-B497-0B5C-B7C3B758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409AE-11CA-4F8C-93EC-1735773CB8AC}" type="datetimeFigureOut">
              <a:rPr lang="sk-SK"/>
              <a:pPr>
                <a:defRPr/>
              </a:pPr>
              <a:t>10. 11. 2024</a:t>
            </a:fld>
            <a:endParaRPr lang="sk-SK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454E737F-EB05-212A-B977-F0C103F00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33F18715-4F52-031B-B491-7304445C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7CA1F-4194-4EC0-9BE1-F6004FEE446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291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556BCE64-98C4-30D5-9CF1-0D54916C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4ACA-2976-4A69-83C9-28E32D0E538F}" type="datetimeFigureOut">
              <a:rPr lang="sk-SK"/>
              <a:pPr>
                <a:defRPr/>
              </a:pPr>
              <a:t>10. 11. 2024</a:t>
            </a:fld>
            <a:endParaRPr lang="sk-SK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0A9DF73-B892-52E2-340B-29834046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D4551C4-5B0E-2DF0-7096-6781810B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356C3-C850-42D8-BC87-2CE668A2C1B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1573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4C4B4D5E-A477-92C7-2DE8-DE2A1695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64FA-B20E-4ABA-86F3-1C99EDF6D321}" type="datetimeFigureOut">
              <a:rPr lang="sk-SK"/>
              <a:pPr>
                <a:defRPr/>
              </a:pPr>
              <a:t>10. 11. 2024</a:t>
            </a:fld>
            <a:endParaRPr lang="sk-SK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35B4BAE7-F6FB-0A4C-52C4-B4E644694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F9B78F82-DB86-4AD3-C68D-3B1892A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9A24-5AF8-4259-B4C7-943108A0B37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287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294E5D73-0C17-7B2C-3B2D-68912BB7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614A0-1996-43FC-8730-9F466E68535C}" type="datetimeFigureOut">
              <a:rPr lang="sk-SK"/>
              <a:pPr>
                <a:defRPr/>
              </a:pPr>
              <a:t>10. 11. 2024</a:t>
            </a:fld>
            <a:endParaRPr lang="sk-SK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D8780B74-F846-D9E1-62B9-C1F7A920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1A6F8D2-3022-0312-2B2D-22E153CD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0ABF4-D827-4C16-AFB3-F593A221E7E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5887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842D5F94-3E39-29AF-323D-270E8181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7A21D-F982-432A-9F53-F1A51E3B15CA}" type="datetimeFigureOut">
              <a:rPr lang="sk-SK"/>
              <a:pPr>
                <a:defRPr/>
              </a:pPr>
              <a:t>10. 11. 2024</a:t>
            </a:fld>
            <a:endParaRPr lang="sk-SK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A6AD77F4-504A-0357-16EF-3EAAF785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EC580136-9AED-5832-7BAE-503E7B78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DC0B-E243-439C-8766-F640DB99F18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0873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72DEE761-B0EB-A41F-116A-30FE05702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DCF2-12BF-4C30-A232-2BAC14CFA8B0}" type="datetimeFigureOut">
              <a:rPr lang="sk-SK"/>
              <a:pPr>
                <a:defRPr/>
              </a:pPr>
              <a:t>10. 11. 2024</a:t>
            </a:fld>
            <a:endParaRPr lang="sk-SK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0A61EBE3-6C51-D301-2B0C-CDA5CA19D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FF7674F-F9EA-075D-A243-BAED7B73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5325C-74FF-497F-B0E2-BB593D113A4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7753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B4306985-0943-DC7C-362E-30907C5610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Klepnutím lze upravit styl předlohy nadpisů.</a:t>
            </a:r>
            <a:endParaRPr lang="sk-SK" altLang="sk-SK"/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E426F3C9-CECA-BBB5-6E40-0E530776FD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k-SK"/>
              <a:t>Klepnutím lze upravit styly předlohy textu.</a:t>
            </a:r>
          </a:p>
          <a:p>
            <a:pPr lvl="1"/>
            <a:r>
              <a:rPr lang="cs-CZ" altLang="sk-SK"/>
              <a:t>Druhá úroveň</a:t>
            </a:r>
          </a:p>
          <a:p>
            <a:pPr lvl="2"/>
            <a:r>
              <a:rPr lang="cs-CZ" altLang="sk-SK"/>
              <a:t>Třetí úroveň</a:t>
            </a:r>
          </a:p>
          <a:p>
            <a:pPr lvl="3"/>
            <a:r>
              <a:rPr lang="cs-CZ" altLang="sk-SK"/>
              <a:t>Čtvrtá úroveň</a:t>
            </a:r>
          </a:p>
          <a:p>
            <a:pPr lvl="4"/>
            <a:r>
              <a:rPr lang="cs-CZ" altLang="sk-SK"/>
              <a:t>Pátá úroveň</a:t>
            </a:r>
            <a:endParaRPr lang="sk-SK" alt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ACECBE-382B-CAE0-F997-99C02D028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7B5AB8-F06A-40FD-9ECB-E34EDCFE44A3}" type="datetimeFigureOut">
              <a:rPr lang="sk-SK"/>
              <a:pPr>
                <a:defRPr/>
              </a:pPr>
              <a:t>10. 11. 2024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8AA5F7-A74A-F347-8124-B1FF99A8A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B25E28-751A-2CA3-ACB7-57B21EAAE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E7989B-D25B-4C48-97FC-DF1ECCFF955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2D35973-0525-1239-6C30-4E4CCBCF0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68501">
            <a:off x="6028688" y="4390154"/>
            <a:ext cx="2870461" cy="1646526"/>
          </a:xfrm>
          <a:prstGeom prst="rect">
            <a:avLst/>
          </a:prstGeom>
        </p:spPr>
      </p:pic>
      <p:sp>
        <p:nvSpPr>
          <p:cNvPr id="2052" name="Nadpis 1">
            <a:extLst>
              <a:ext uri="{FF2B5EF4-FFF2-40B4-BE49-F238E27FC236}">
                <a16:creationId xmlns:a16="http://schemas.microsoft.com/office/drawing/2014/main" id="{3F099F2C-55E2-A906-61E1-529B908E2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2336073"/>
            <a:ext cx="7772400" cy="1150937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VEDĽAJŠIE PRODUKTY POTRAVINÁRSKEHO PRIEMYSLU – PERSPEKTÍVNE SUROVINY PRE VÝROBU FUNKČNÝCH POTRAVÍN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3" name="Podnadpis 2">
            <a:extLst>
              <a:ext uri="{FF2B5EF4-FFF2-40B4-BE49-F238E27FC236}">
                <a16:creationId xmlns:a16="http://schemas.microsoft.com/office/drawing/2014/main" id="{1A2F7D0B-179B-9A9D-62F8-8CFE0CC34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770" y="4062479"/>
            <a:ext cx="8942388" cy="1150938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Eva Ivanišová*</a:t>
            </a:r>
            <a:r>
              <a:rPr lang="en-GB" sz="1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,Miriam </a:t>
            </a:r>
            <a:r>
              <a:rPr lang="en-GB" sz="14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Solgajová</a:t>
            </a:r>
            <a:r>
              <a:rPr lang="en-GB" sz="1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Zuzana </a:t>
            </a:r>
            <a:r>
              <a:rPr lang="en-GB" sz="14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Mašková</a:t>
            </a:r>
            <a:r>
              <a:rPr lang="en-GB" sz="14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Zuzana </a:t>
            </a:r>
            <a:r>
              <a:rPr lang="en-GB" sz="1400" dirty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Barboráková</a:t>
            </a:r>
            <a:endParaRPr lang="sk-SK" sz="14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sk-SK" altLang="en-US" sz="1400" i="1" dirty="0">
                <a:solidFill>
                  <a:schemeClr val="tx1"/>
                </a:solidFill>
              </a:rPr>
              <a:t>Ústav potravinárstva, FBP</a:t>
            </a:r>
          </a:p>
          <a:p>
            <a:r>
              <a:rPr lang="sk-SK" altLang="en-US" sz="1400" i="1" dirty="0">
                <a:solidFill>
                  <a:schemeClr val="tx1"/>
                </a:solidFill>
              </a:rPr>
              <a:t>Potravinový inkubátor, Výskumné centrum </a:t>
            </a:r>
            <a:r>
              <a:rPr lang="sk-SK" altLang="en-US" sz="1400" i="1" dirty="0" err="1">
                <a:solidFill>
                  <a:schemeClr val="tx1"/>
                </a:solidFill>
              </a:rPr>
              <a:t>AgroBioTech</a:t>
            </a:r>
            <a:endParaRPr lang="sk-SK" altLang="en-US" sz="1400" i="1" dirty="0">
              <a:solidFill>
                <a:schemeClr val="tx1"/>
              </a:solidFill>
            </a:endParaRPr>
          </a:p>
          <a:p>
            <a:endParaRPr lang="sk-SK" altLang="en-US" sz="2000" dirty="0">
              <a:solidFill>
                <a:schemeClr val="tx1"/>
              </a:solidFill>
            </a:endParaRPr>
          </a:p>
          <a:p>
            <a:pPr algn="l"/>
            <a:endParaRPr lang="sk-SK" altLang="en-US" sz="2400" u="sng" dirty="0">
              <a:solidFill>
                <a:schemeClr val="tx1"/>
              </a:solidFill>
            </a:endParaRPr>
          </a:p>
        </p:txBody>
      </p:sp>
      <p:sp>
        <p:nvSpPr>
          <p:cNvPr id="5124" name="AutoShape 8" descr="Výsledok vyhľadávania obrázkov pre dopyt sea buckthorn tree">
            <a:extLst>
              <a:ext uri="{FF2B5EF4-FFF2-40B4-BE49-F238E27FC236}">
                <a16:creationId xmlns:a16="http://schemas.microsoft.com/office/drawing/2014/main" id="{E382DB52-D214-1498-3895-B9B4B24FFA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5125" name="AutoShape 16" descr="Výsledok vyhľadávania obrázkov pre dopyt Biotechnical Faculty, University of Ljubljana, Slovenia logo">
            <a:extLst>
              <a:ext uri="{FF2B5EF4-FFF2-40B4-BE49-F238E27FC236}">
                <a16:creationId xmlns:a16="http://schemas.microsoft.com/office/drawing/2014/main" id="{03107CDC-8654-EF25-64C0-D6ADC25512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sp>
        <p:nvSpPr>
          <p:cNvPr id="5126" name="AutoShape 16" descr="Výsledok vyhľadávania obrázkov pre dopyt logo sua nitra">
            <a:extLst>
              <a:ext uri="{FF2B5EF4-FFF2-40B4-BE49-F238E27FC236}">
                <a16:creationId xmlns:a16="http://schemas.microsoft.com/office/drawing/2014/main" id="{7D5EAF56-CD9F-A5C0-89FD-7C9847320C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sp>
        <p:nvSpPr>
          <p:cNvPr id="5129" name="AutoShape 12" descr="Easy Gingerbread Recipe - Create Bake Make">
            <a:extLst>
              <a:ext uri="{FF2B5EF4-FFF2-40B4-BE49-F238E27FC236}">
                <a16:creationId xmlns:a16="http://schemas.microsoft.com/office/drawing/2014/main" id="{33253735-3424-8F3F-DA01-71A5106FA5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pic>
        <p:nvPicPr>
          <p:cNvPr id="1026" name="Picture 2" descr="Ukážka obrázka">
            <a:extLst>
              <a:ext uri="{FF2B5EF4-FFF2-40B4-BE49-F238E27FC236}">
                <a16:creationId xmlns:a16="http://schemas.microsoft.com/office/drawing/2014/main" id="{954E5809-BB8E-F870-9B95-810593A2A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14" y="40618"/>
            <a:ext cx="1378187" cy="90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27B32F29-A0D6-5085-110C-B3D6EED11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45" y="5085184"/>
            <a:ext cx="2863149" cy="15176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34EAC93-EE29-BA37-0F09-2F1813707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54" y="69969"/>
            <a:ext cx="2123728" cy="89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F81AC0B-D54D-80E8-8292-03C438B7D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48" y="54724"/>
            <a:ext cx="1907704" cy="90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E15F831B-DEB7-B856-5665-6B60526615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297" y="1397079"/>
            <a:ext cx="3033023" cy="662997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5B7DC45E-5E26-B8E5-2BC3-9C84A8EE8A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8517" y="5213417"/>
            <a:ext cx="2026966" cy="13388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BB957A77-4573-6D26-4013-5D65CA4B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24744" y="50831"/>
            <a:ext cx="8229600" cy="1143000"/>
          </a:xfrm>
        </p:spPr>
        <p:txBody>
          <a:bodyPr/>
          <a:lstStyle/>
          <a:p>
            <a:pPr algn="l" eaLnBrk="1" hangingPunct="1"/>
            <a:r>
              <a:rPr lang="sk-SK" altLang="sk-SK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</a:t>
            </a:r>
            <a:r>
              <a:rPr lang="en-US" altLang="sk-SK" sz="2400" b="1" dirty="0">
                <a:solidFill>
                  <a:srgbClr val="C00000"/>
                </a:solidFill>
                <a:latin typeface="Arial" panose="020B0604020202020204" pitchFamily="34" charset="0"/>
              </a:rPr>
              <a:t>A</a:t>
            </a:r>
            <a:r>
              <a:rPr lang="sk-SK" altLang="sk-SK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minokyselinové</a:t>
            </a:r>
            <a:r>
              <a:rPr lang="sk-SK" altLang="sk-SK" sz="2400" b="1" dirty="0">
                <a:solidFill>
                  <a:srgbClr val="C00000"/>
                </a:solidFill>
                <a:latin typeface="Arial" panose="020B0604020202020204" pitchFamily="34" charset="0"/>
              </a:rPr>
              <a:t> zloženie</a:t>
            </a:r>
            <a:endParaRPr lang="en-US" altLang="sk-SK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030DE56C-21A2-6569-8222-6E6A9B3D39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434545"/>
              </p:ext>
            </p:extLst>
          </p:nvPr>
        </p:nvGraphicFramePr>
        <p:xfrm>
          <a:off x="1187624" y="1010231"/>
          <a:ext cx="3505379" cy="572519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09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A</a:t>
                      </a:r>
                      <a:r>
                        <a:rPr lang="sk-SK" sz="1600" dirty="0" err="1">
                          <a:effectLst/>
                          <a:latin typeface="+mj-lt"/>
                        </a:rPr>
                        <a:t>minokyselina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Kakaové šupky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 [g/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100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g]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Kyselina asparágová </a:t>
                      </a: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(Asp)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1.23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±0.0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5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Treon</a:t>
                      </a:r>
                      <a:r>
                        <a:rPr lang="sk-SK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ín</a:t>
                      </a:r>
                      <a:r>
                        <a:rPr lang="sk-SK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(Thr)</a:t>
                      </a:r>
                      <a:r>
                        <a:rPr lang="et-EE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*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0.49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±0.0</a:t>
                      </a:r>
                      <a:r>
                        <a:rPr lang="sk-SK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sk-SK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Ser</a:t>
                      </a:r>
                      <a:r>
                        <a:rPr lang="sk-SK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ín</a:t>
                      </a: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(Ser)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0.59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±0.0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2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Kyselina glutámová</a:t>
                      </a: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(Glu)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.89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±0.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14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Prol</a:t>
                      </a:r>
                      <a:r>
                        <a:rPr lang="sk-SK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ín</a:t>
                      </a: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(Pro)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0.48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±0.02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Glyc</a:t>
                      </a:r>
                      <a:r>
                        <a:rPr lang="sk-SK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ín</a:t>
                      </a: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(Gly)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0.52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±0.0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2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Alan</a:t>
                      </a:r>
                      <a:r>
                        <a:rPr lang="sk-SK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ín</a:t>
                      </a: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(Ala)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0.56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±0.01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Val</a:t>
                      </a:r>
                      <a:r>
                        <a:rPr lang="sk-SK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ín</a:t>
                      </a: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(Val)</a:t>
                      </a:r>
                      <a:r>
                        <a:rPr lang="et-EE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*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0.64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±0.0</a:t>
                      </a:r>
                      <a:r>
                        <a:rPr lang="sk-SK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sk-SK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sk-SK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oleuc</a:t>
                      </a:r>
                      <a:r>
                        <a:rPr lang="sk-SK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ín</a:t>
                      </a: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(Ile)</a:t>
                      </a:r>
                      <a:r>
                        <a:rPr lang="et-EE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*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0.44 </a:t>
                      </a:r>
                      <a:r>
                        <a:rPr lang="en-GB" sz="160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±0.06</a:t>
                      </a:r>
                      <a:endParaRPr lang="sk-SK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Leuc</a:t>
                      </a:r>
                      <a:r>
                        <a:rPr lang="sk-SK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ín</a:t>
                      </a:r>
                      <a:r>
                        <a:rPr lang="sk-SK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(Leu)</a:t>
                      </a:r>
                      <a:r>
                        <a:rPr lang="et-EE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*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0.75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±0.02</a:t>
                      </a:r>
                      <a:endParaRPr lang="sk-SK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Tyro</a:t>
                      </a:r>
                      <a:r>
                        <a:rPr lang="sk-SK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zín</a:t>
                      </a: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(Tyr)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0.43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±0.02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Histid</a:t>
                      </a:r>
                      <a:r>
                        <a:rPr lang="sk-SK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ín</a:t>
                      </a: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(His)</a:t>
                      </a:r>
                      <a:r>
                        <a:rPr lang="et-EE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*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0.24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±0.0</a:t>
                      </a:r>
                      <a:r>
                        <a:rPr lang="sk-SK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sk-SK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Ly</a:t>
                      </a:r>
                      <a:r>
                        <a:rPr lang="sk-SK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zín</a:t>
                      </a: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(Lys)</a:t>
                      </a:r>
                      <a:r>
                        <a:rPr lang="et-EE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*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0.69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±0.0</a:t>
                      </a:r>
                      <a:r>
                        <a:rPr lang="sk-SK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sk-SK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Argin</a:t>
                      </a:r>
                      <a:r>
                        <a:rPr lang="sk-SK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ín</a:t>
                      </a: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(Arg)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0.76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±0.0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2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7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Metionín (Met)</a:t>
                      </a:r>
                      <a:r>
                        <a:rPr lang="et-EE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*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 </a:t>
                      </a:r>
                      <a:r>
                        <a:rPr lang="en-GB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±0.0</a:t>
                      </a:r>
                      <a:r>
                        <a:rPr lang="sk-SK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sk-SK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768384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Cysteín</a:t>
                      </a: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sk-SK" sz="16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Cys</a:t>
                      </a:r>
                      <a:r>
                        <a:rPr lang="et-EE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)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0.24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±0.0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2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BlokTextu 5">
            <a:extLst>
              <a:ext uri="{FF2B5EF4-FFF2-40B4-BE49-F238E27FC236}">
                <a16:creationId xmlns:a16="http://schemas.microsoft.com/office/drawing/2014/main" id="{CA25BD26-F36C-65A6-52EA-3926E1A82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366" y="6365542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dirty="0">
                <a:latin typeface="Arial" panose="020B0604020202020204" pitchFamily="34" charset="0"/>
              </a:rPr>
              <a:t>n=3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7AC0C6C-0E58-D520-C028-1F8280C183D1}"/>
              </a:ext>
            </a:extLst>
          </p:cNvPr>
          <p:cNvSpPr txBox="1">
            <a:spLocks/>
          </p:cNvSpPr>
          <p:nvPr/>
        </p:nvSpPr>
        <p:spPr bwMode="auto">
          <a:xfrm>
            <a:off x="3923928" y="189510"/>
            <a:ext cx="4955007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sk-SK" altLang="sk-SK" b="1" dirty="0"/>
              <a:t>Výsledky</a:t>
            </a:r>
            <a:endParaRPr lang="en-US" altLang="sk-SK" b="1" dirty="0"/>
          </a:p>
        </p:txBody>
      </p:sp>
      <p:pic>
        <p:nvPicPr>
          <p:cNvPr id="3" name="Picture 2" descr="Food for Thought | Acrylamide in food: What you need to know">
            <a:extLst>
              <a:ext uri="{FF2B5EF4-FFF2-40B4-BE49-F238E27FC236}">
                <a16:creationId xmlns:a16="http://schemas.microsoft.com/office/drawing/2014/main" id="{C581A508-99BA-83A3-153B-56F5D7E62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419872" cy="193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6F6B2A67-3CDC-EACC-65B8-8F4C5FEA2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4624" y="755592"/>
            <a:ext cx="8229600" cy="1143000"/>
          </a:xfrm>
        </p:spPr>
        <p:txBody>
          <a:bodyPr/>
          <a:lstStyle/>
          <a:p>
            <a:r>
              <a:rPr lang="sk-SK" altLang="sk-SK" sz="2800" b="1" dirty="0">
                <a:solidFill>
                  <a:srgbClr val="C00000"/>
                </a:solidFill>
                <a:latin typeface="Arial" panose="020B0604020202020204" pitchFamily="34" charset="0"/>
              </a:rPr>
              <a:t>Minerálne prvky</a:t>
            </a:r>
            <a:br>
              <a:rPr lang="en-US" altLang="sk-SK" b="1" dirty="0">
                <a:solidFill>
                  <a:srgbClr val="C00000"/>
                </a:solidFill>
              </a:rPr>
            </a:br>
            <a:endParaRPr lang="en-GB" altLang="sk-SK" dirty="0"/>
          </a:p>
        </p:txBody>
      </p:sp>
      <p:sp>
        <p:nvSpPr>
          <p:cNvPr id="21508" name="BlokTextu 5">
            <a:extLst>
              <a:ext uri="{FF2B5EF4-FFF2-40B4-BE49-F238E27FC236}">
                <a16:creationId xmlns:a16="http://schemas.microsoft.com/office/drawing/2014/main" id="{C6453C88-B83D-484E-F5D1-3027A8F5F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966" y="6489817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dirty="0">
                <a:latin typeface="Arial" panose="020B0604020202020204" pitchFamily="34" charset="0"/>
              </a:rPr>
              <a:t>n=3</a:t>
            </a:r>
          </a:p>
        </p:txBody>
      </p:sp>
      <p:graphicFrame>
        <p:nvGraphicFramePr>
          <p:cNvPr id="6" name="Zástupný objekt pre obsah 5">
            <a:extLst>
              <a:ext uri="{FF2B5EF4-FFF2-40B4-BE49-F238E27FC236}">
                <a16:creationId xmlns:a16="http://schemas.microsoft.com/office/drawing/2014/main" id="{EACE21AE-5939-B8D9-7B31-040C88172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78055"/>
              </p:ext>
            </p:extLst>
          </p:nvPr>
        </p:nvGraphicFramePr>
        <p:xfrm>
          <a:off x="827584" y="1556792"/>
          <a:ext cx="3853382" cy="502513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153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Miner</a:t>
                      </a:r>
                      <a:r>
                        <a:rPr lang="sk-SK" sz="1600" dirty="0" err="1">
                          <a:effectLst/>
                          <a:latin typeface="+mj-lt"/>
                        </a:rPr>
                        <a:t>álne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 prvky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Kakaové šupky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[</a:t>
                      </a:r>
                      <a:r>
                        <a:rPr lang="sk-SK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g/</a:t>
                      </a:r>
                      <a:r>
                        <a:rPr lang="sk-SK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</a:t>
                      </a: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g]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Vápnik (Ca)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1181.95 </a:t>
                      </a:r>
                      <a:r>
                        <a:rPr lang="en-GB" sz="16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sk-SK" sz="16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6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.06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614776851"/>
                  </a:ext>
                </a:extLst>
              </a:tr>
              <a:tr h="304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Draslík (K)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9332.94 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sk-SK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sk-SK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573146987"/>
                  </a:ext>
                </a:extLst>
              </a:tr>
              <a:tr h="258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Sodík (Na)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198.61 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sk-SK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4185690604"/>
                  </a:ext>
                </a:extLst>
              </a:tr>
              <a:tr h="258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Horčík (Mg)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306.19 </a:t>
                      </a:r>
                      <a:r>
                        <a:rPr lang="en-GB" sz="16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sk-SK" sz="16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6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sk-SK" sz="16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528207134"/>
                  </a:ext>
                </a:extLst>
              </a:tr>
              <a:tr h="286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Železo </a:t>
                      </a: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(Fe)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86.22 </a:t>
                      </a: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±0.06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Hliník (Al)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177.72 </a:t>
                      </a: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±0.</a:t>
                      </a:r>
                      <a:r>
                        <a:rPr lang="sk-SK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sk-SK" sz="16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2563412081"/>
                  </a:ext>
                </a:extLst>
              </a:tr>
              <a:tr h="275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M</a:t>
                      </a:r>
                      <a:r>
                        <a:rPr lang="sk-SK" sz="1600" dirty="0" err="1">
                          <a:effectLst/>
                          <a:latin typeface="+mj-lt"/>
                        </a:rPr>
                        <a:t>angán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(Mn)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35.94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±0.01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Zi</a:t>
                      </a:r>
                      <a:r>
                        <a:rPr lang="sk-SK" sz="1600" dirty="0" err="1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nok</a:t>
                      </a:r>
                      <a:r>
                        <a:rPr lang="sk-SK" sz="16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(Zn)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47.97 </a:t>
                      </a:r>
                      <a:r>
                        <a:rPr lang="en-GB" sz="16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±0.0</a:t>
                      </a:r>
                      <a:r>
                        <a:rPr lang="sk-SK" sz="16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Meď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(Cu)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32.68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±0.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11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Kobalt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(Co)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1.11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±0.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09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Ni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kel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(Ni)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7.46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±0.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22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Ch</a:t>
                      </a:r>
                      <a:r>
                        <a:rPr lang="sk-SK" sz="1600" dirty="0" err="1">
                          <a:effectLst/>
                          <a:latin typeface="+mj-lt"/>
                        </a:rPr>
                        <a:t>róm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(Cr)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2.27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±0.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14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Kadmium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(Cd)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0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.81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.08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Selén (Se)</a:t>
                      </a: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 </a:t>
                      </a:r>
                      <a:r>
                        <a:rPr lang="en-GB" sz="16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sk-SK" sz="16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  <a:endParaRPr lang="sk-SK" sz="1600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61681700"/>
                  </a:ext>
                </a:extLst>
              </a:tr>
              <a:tr h="275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Stroncium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(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Sr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)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10.27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.65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122" name="Picture 2" descr="Are my mineral levels out of whack? – MY DNA CHOICES.">
            <a:extLst>
              <a:ext uri="{FF2B5EF4-FFF2-40B4-BE49-F238E27FC236}">
                <a16:creationId xmlns:a16="http://schemas.microsoft.com/office/drawing/2014/main" id="{7F50DCA5-4236-8877-56E4-094C16491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1"/>
          <a:stretch/>
        </p:blipFill>
        <p:spPr bwMode="auto">
          <a:xfrm>
            <a:off x="5196827" y="2348880"/>
            <a:ext cx="332510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3672810C-30BE-2A1C-6246-692D30AE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8" y="171140"/>
            <a:ext cx="8229600" cy="1143000"/>
          </a:xfrm>
        </p:spPr>
        <p:txBody>
          <a:bodyPr/>
          <a:lstStyle/>
          <a:p>
            <a:pPr algn="l" eaLnBrk="1" hangingPunct="1"/>
            <a:r>
              <a:rPr lang="sk-SK" altLang="sk-SK" b="1" dirty="0">
                <a:solidFill>
                  <a:srgbClr val="C00000"/>
                </a:solidFill>
              </a:rPr>
              <a:t>                Mastné kyseliny</a:t>
            </a:r>
            <a:endParaRPr lang="en-US" altLang="sk-SK" b="1" dirty="0">
              <a:solidFill>
                <a:srgbClr val="C00000"/>
              </a:solidFill>
            </a:endParaRPr>
          </a:p>
        </p:txBody>
      </p:sp>
      <p:sp>
        <p:nvSpPr>
          <p:cNvPr id="22531" name="AutoShape 2" descr="Výsledok vyhľadávania obrázkov pre dopyt sea buckthorn">
            <a:extLst>
              <a:ext uri="{FF2B5EF4-FFF2-40B4-BE49-F238E27FC236}">
                <a16:creationId xmlns:a16="http://schemas.microsoft.com/office/drawing/2014/main" id="{155603FE-80BF-410D-08DD-196814F6F1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sp>
        <p:nvSpPr>
          <p:cNvPr id="22532" name="Rectangle 63">
            <a:extLst>
              <a:ext uri="{FF2B5EF4-FFF2-40B4-BE49-F238E27FC236}">
                <a16:creationId xmlns:a16="http://schemas.microsoft.com/office/drawing/2014/main" id="{8B3106B0-19F8-2F01-303D-91D1ED83F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sk-SK" sz="1800">
              <a:latin typeface="Arial" panose="020B0604020202020204" pitchFamily="34" charset="0"/>
            </a:endParaRPr>
          </a:p>
        </p:txBody>
      </p:sp>
      <p:sp>
        <p:nvSpPr>
          <p:cNvPr id="22560" name="BlokTextu 5">
            <a:extLst>
              <a:ext uri="{FF2B5EF4-FFF2-40B4-BE49-F238E27FC236}">
                <a16:creationId xmlns:a16="http://schemas.microsoft.com/office/drawing/2014/main" id="{881F19D5-3CD4-1CE6-089A-926FCCAD1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334" y="6323177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dirty="0">
                <a:latin typeface="Arial" panose="020B0604020202020204" pitchFamily="34" charset="0"/>
              </a:rPr>
              <a:t>n=3</a:t>
            </a:r>
          </a:p>
        </p:txBody>
      </p:sp>
      <p:pic>
        <p:nvPicPr>
          <p:cNvPr id="1026" name="Picture 2" descr="Special Blend Cocoa Husk Tea — The Underground Truffle">
            <a:extLst>
              <a:ext uri="{FF2B5EF4-FFF2-40B4-BE49-F238E27FC236}">
                <a16:creationId xmlns:a16="http://schemas.microsoft.com/office/drawing/2014/main" id="{5730BC44-F9AB-F74C-8342-CE8A3EB31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73016"/>
            <a:ext cx="213536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1259105D-B88A-F112-4395-77F4BD41A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40938"/>
              </p:ext>
            </p:extLst>
          </p:nvPr>
        </p:nvGraphicFramePr>
        <p:xfrm>
          <a:off x="683568" y="1294652"/>
          <a:ext cx="4896544" cy="472663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168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Parameter</a:t>
                      </a:r>
                      <a:endParaRPr lang="sk-SK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sk-SK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Kakaové šupky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Kyselina maslová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effectLst/>
                        </a:rPr>
                        <a:t>24.53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±1</a:t>
                      </a:r>
                      <a:r>
                        <a:rPr lang="sk-SK" sz="1800" b="1" dirty="0">
                          <a:solidFill>
                            <a:schemeClr val="tx1"/>
                          </a:solidFill>
                          <a:effectLst/>
                        </a:rPr>
                        <a:t>.45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Kyselina </a:t>
                      </a:r>
                      <a:r>
                        <a:rPr lang="sk-SK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myristová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dirty="0">
                          <a:effectLst/>
                        </a:rPr>
                        <a:t>2.41 </a:t>
                      </a:r>
                      <a:r>
                        <a:rPr lang="en-US" sz="1800" dirty="0">
                          <a:effectLst/>
                        </a:rPr>
                        <a:t>±</a:t>
                      </a:r>
                      <a:r>
                        <a:rPr lang="sk-SK" sz="1800" dirty="0">
                          <a:effectLst/>
                        </a:rPr>
                        <a:t>0.23</a:t>
                      </a:r>
                      <a:endParaRPr lang="sk-SK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Kyselina </a:t>
                      </a:r>
                      <a:r>
                        <a:rPr lang="sk-SK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pentadecylová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dirty="0">
                          <a:effectLst/>
                        </a:rPr>
                        <a:t>0.61 </a:t>
                      </a:r>
                      <a:r>
                        <a:rPr lang="en-US" sz="1800" dirty="0">
                          <a:effectLst/>
                        </a:rPr>
                        <a:t>±</a:t>
                      </a:r>
                      <a:r>
                        <a:rPr lang="sk-SK" sz="1800" dirty="0">
                          <a:effectLst/>
                        </a:rPr>
                        <a:t>0.05</a:t>
                      </a:r>
                      <a:endParaRPr lang="sk-SK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Kyselina palmitová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b="1" dirty="0">
                          <a:solidFill>
                            <a:schemeClr val="tx1"/>
                          </a:solidFill>
                          <a:effectLst/>
                        </a:rPr>
                        <a:t>14.92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±</a:t>
                      </a:r>
                      <a:r>
                        <a:rPr lang="sk-SK" sz="1800" b="1" dirty="0">
                          <a:solidFill>
                            <a:schemeClr val="tx1"/>
                          </a:solidFill>
                          <a:effectLst/>
                        </a:rPr>
                        <a:t>0.97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Kyselina </a:t>
                      </a:r>
                      <a:r>
                        <a:rPr lang="sk-SK" sz="18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steárová</a:t>
                      </a:r>
                      <a:endParaRPr lang="sk-SK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dirty="0">
                          <a:effectLst/>
                        </a:rPr>
                        <a:t>10.7 </a:t>
                      </a:r>
                      <a:r>
                        <a:rPr lang="en-US" sz="1800" dirty="0">
                          <a:effectLst/>
                        </a:rPr>
                        <a:t>±</a:t>
                      </a:r>
                      <a:r>
                        <a:rPr lang="sk-SK" sz="1800" dirty="0">
                          <a:effectLst/>
                        </a:rPr>
                        <a:t>0.76</a:t>
                      </a:r>
                      <a:endParaRPr lang="sk-SK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9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Kyselina olejová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24.71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±</a:t>
                      </a:r>
                      <a:r>
                        <a:rPr lang="sk-SK" sz="1800" b="1" dirty="0">
                          <a:solidFill>
                            <a:srgbClr val="FF0000"/>
                          </a:solidFill>
                          <a:effectLst/>
                        </a:rPr>
                        <a:t>0.76</a:t>
                      </a:r>
                      <a:endParaRPr lang="sk-SK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467008518"/>
                  </a:ext>
                </a:extLst>
              </a:tr>
              <a:tr h="3539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Kyselina </a:t>
                      </a:r>
                      <a:r>
                        <a:rPr lang="sk-SK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linolová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13.15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±</a:t>
                      </a:r>
                      <a:r>
                        <a:rPr lang="sk-SK" sz="1800" b="1" dirty="0">
                          <a:solidFill>
                            <a:srgbClr val="FF0000"/>
                          </a:solidFill>
                          <a:effectLst/>
                        </a:rPr>
                        <a:t>1.26</a:t>
                      </a:r>
                      <a:endParaRPr lang="sk-SK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688629837"/>
                  </a:ext>
                </a:extLst>
              </a:tr>
              <a:tr h="3539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Kyselina </a:t>
                      </a:r>
                      <a:r>
                        <a:rPr lang="sk-SK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dokosahexaénová</a:t>
                      </a:r>
                      <a:endParaRPr lang="sk-SK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8.15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±</a:t>
                      </a:r>
                      <a:r>
                        <a:rPr lang="sk-SK" sz="1800" b="1" dirty="0">
                          <a:solidFill>
                            <a:srgbClr val="FF0000"/>
                          </a:solidFill>
                          <a:effectLst/>
                        </a:rPr>
                        <a:t>0.22</a:t>
                      </a:r>
                      <a:endParaRPr lang="sk-SK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406080158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E62044B2-E7D3-F63B-9166-CB20FE20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6412" y="376239"/>
            <a:ext cx="8229600" cy="1143000"/>
          </a:xfrm>
        </p:spPr>
        <p:txBody>
          <a:bodyPr/>
          <a:lstStyle/>
          <a:p>
            <a:pPr algn="l" eaLnBrk="1" hangingPunct="1"/>
            <a:r>
              <a:rPr lang="sk-SK" altLang="sk-SK" b="1" dirty="0">
                <a:solidFill>
                  <a:srgbClr val="C00000"/>
                </a:solidFill>
              </a:rPr>
              <a:t>                          Antioxidanty</a:t>
            </a:r>
            <a:endParaRPr lang="en-US" altLang="sk-SK" b="1" dirty="0">
              <a:solidFill>
                <a:srgbClr val="C00000"/>
              </a:solidFill>
            </a:endParaRPr>
          </a:p>
        </p:txBody>
      </p:sp>
      <p:sp>
        <p:nvSpPr>
          <p:cNvPr id="23555" name="AutoShape 2" descr="Výsledok vyhľadávania obrázkov pre dopyt sea buckthorn">
            <a:extLst>
              <a:ext uri="{FF2B5EF4-FFF2-40B4-BE49-F238E27FC236}">
                <a16:creationId xmlns:a16="http://schemas.microsoft.com/office/drawing/2014/main" id="{0C7BC042-FCB6-29ED-7011-D8CE521734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sp>
        <p:nvSpPr>
          <p:cNvPr id="23556" name="Rectangle 63">
            <a:extLst>
              <a:ext uri="{FF2B5EF4-FFF2-40B4-BE49-F238E27FC236}">
                <a16:creationId xmlns:a16="http://schemas.microsoft.com/office/drawing/2014/main" id="{02AAFF1E-F5CE-066D-206B-43C8E154E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sk-SK" sz="1800">
              <a:latin typeface="Arial" panose="020B0604020202020204" pitchFamily="34" charset="0"/>
            </a:endParaRPr>
          </a:p>
        </p:txBody>
      </p:sp>
      <p:sp>
        <p:nvSpPr>
          <p:cNvPr id="23558" name="BlokTextu 2">
            <a:extLst>
              <a:ext uri="{FF2B5EF4-FFF2-40B4-BE49-F238E27FC236}">
                <a16:creationId xmlns:a16="http://schemas.microsoft.com/office/drawing/2014/main" id="{ECB697A7-6DAC-E1E8-C8AC-2625E9E5F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70" y="5822449"/>
            <a:ext cx="4471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200" dirty="0">
                <a:latin typeface="Arial" panose="020B0604020202020204" pitchFamily="34" charset="0"/>
              </a:rPr>
              <a:t>TEAC – </a:t>
            </a:r>
            <a:r>
              <a:rPr lang="sk-SK" altLang="sk-SK" sz="1200" dirty="0" err="1">
                <a:latin typeface="Arial" panose="020B0604020202020204" pitchFamily="34" charset="0"/>
              </a:rPr>
              <a:t>Trolox</a:t>
            </a:r>
            <a:r>
              <a:rPr lang="sk-SK" altLang="sk-SK" sz="1200" dirty="0">
                <a:latin typeface="Arial" panose="020B0604020202020204" pitchFamily="34" charset="0"/>
              </a:rPr>
              <a:t> ekvivalent antioxidačná aktivita, GAE – ekvivalent kyseliny </a:t>
            </a:r>
            <a:r>
              <a:rPr lang="sk-SK" altLang="sk-SK" sz="1200" dirty="0" err="1">
                <a:latin typeface="Arial" panose="020B0604020202020204" pitchFamily="34" charset="0"/>
              </a:rPr>
              <a:t>galovej</a:t>
            </a:r>
            <a:r>
              <a:rPr lang="sk-SK" altLang="sk-SK" sz="1200" dirty="0">
                <a:latin typeface="Arial" panose="020B0604020202020204" pitchFamily="34" charset="0"/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k-SK" altLang="sk-SK" sz="1200" dirty="0">
                <a:latin typeface="Arial" panose="020B0604020202020204" pitchFamily="34" charset="0"/>
              </a:rPr>
              <a:t>QE – ekvivalent </a:t>
            </a:r>
            <a:r>
              <a:rPr lang="sk-SK" altLang="sk-SK" sz="1200" dirty="0" err="1">
                <a:latin typeface="Arial" panose="020B0604020202020204" pitchFamily="34" charset="0"/>
              </a:rPr>
              <a:t>kvercetínu</a:t>
            </a:r>
            <a:r>
              <a:rPr lang="sk-SK" altLang="sk-SK" sz="1200" dirty="0">
                <a:latin typeface="Arial" panose="020B0604020202020204" pitchFamily="34" charset="0"/>
              </a:rPr>
              <a:t>, CAE – ekvivalent kyseliny kávovej </a:t>
            </a: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DCE3C596-CBB6-9649-9F9B-3412134A9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18718"/>
              </p:ext>
            </p:extLst>
          </p:nvPr>
        </p:nvGraphicFramePr>
        <p:xfrm>
          <a:off x="587090" y="1565642"/>
          <a:ext cx="4776998" cy="395159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092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0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Parameter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sk-SK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 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Kakaové šupky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Antioxidačná aktivita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DPPH (mg TEAC/g)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6.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23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±0.07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Celkové </a:t>
                      </a:r>
                      <a:r>
                        <a:rPr lang="sk-SK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polyfenoly</a:t>
                      </a:r>
                      <a:r>
                        <a:rPr lang="sk-SK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(mg GAE/g)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19.02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±0.04</a:t>
                      </a:r>
                      <a:endParaRPr lang="sk-SK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Celkové flavonoidy (mg QE/g)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0.89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±0.04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Celkové </a:t>
                      </a:r>
                      <a:r>
                        <a:rPr lang="sk-SK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fenolické</a:t>
                      </a:r>
                      <a:r>
                        <a:rPr lang="sk-SK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kyseliny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(mg CAE/g)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0.09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±0.0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1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Kyselina </a:t>
                      </a:r>
                      <a:r>
                        <a:rPr lang="sk-SK" sz="16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galová</a:t>
                      </a:r>
                      <a:r>
                        <a:rPr lang="sk-SK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(mg/g)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600" dirty="0">
                          <a:effectLst/>
                          <a:latin typeface="+mj-lt"/>
                        </a:rPr>
                        <a:t>0.015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±0.0</a:t>
                      </a:r>
                      <a:r>
                        <a:rPr lang="sk-SK" sz="1600" dirty="0">
                          <a:effectLst/>
                          <a:latin typeface="+mj-lt"/>
                        </a:rPr>
                        <a:t>0</a:t>
                      </a:r>
                      <a:endParaRPr lang="sk-SK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BlokTextu 5">
            <a:extLst>
              <a:ext uri="{FF2B5EF4-FFF2-40B4-BE49-F238E27FC236}">
                <a16:creationId xmlns:a16="http://schemas.microsoft.com/office/drawing/2014/main" id="{C4D0AEB1-2477-5BB8-067B-A9159DCCE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59" y="4411996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dirty="0">
                <a:latin typeface="Arial" panose="020B0604020202020204" pitchFamily="34" charset="0"/>
              </a:rPr>
              <a:t>n=3</a:t>
            </a:r>
          </a:p>
        </p:txBody>
      </p:sp>
      <p:pic>
        <p:nvPicPr>
          <p:cNvPr id="3074" name="Picture 2" descr="Bioactive Compounds from Cocoa Husk: Extraction, Analysis and Applications  in Food Production Chain">
            <a:extLst>
              <a:ext uri="{FF2B5EF4-FFF2-40B4-BE49-F238E27FC236}">
                <a16:creationId xmlns:a16="http://schemas.microsoft.com/office/drawing/2014/main" id="{FBE1059B-ABA0-2A78-A889-ED299DD96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80" y="2996952"/>
            <a:ext cx="2636073" cy="21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E62044B2-E7D3-F63B-9166-CB20FE20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4624" y="624929"/>
            <a:ext cx="8229600" cy="1143000"/>
          </a:xfrm>
        </p:spPr>
        <p:txBody>
          <a:bodyPr/>
          <a:lstStyle/>
          <a:p>
            <a:pPr algn="l" eaLnBrk="1" hangingPunct="1"/>
            <a:r>
              <a:rPr lang="sk-SK" altLang="sk-SK" b="1" dirty="0">
                <a:solidFill>
                  <a:srgbClr val="C00000"/>
                </a:solidFill>
              </a:rPr>
              <a:t>                           </a:t>
            </a:r>
            <a:r>
              <a:rPr lang="sk-SK" altLang="sk-SK" b="1" dirty="0" err="1">
                <a:solidFill>
                  <a:srgbClr val="C00000"/>
                </a:solidFill>
              </a:rPr>
              <a:t>Metylxantíny</a:t>
            </a:r>
            <a:endParaRPr lang="en-US" altLang="sk-SK" b="1" dirty="0">
              <a:solidFill>
                <a:srgbClr val="C00000"/>
              </a:solidFill>
            </a:endParaRPr>
          </a:p>
        </p:txBody>
      </p:sp>
      <p:sp>
        <p:nvSpPr>
          <p:cNvPr id="23555" name="AutoShape 2" descr="Výsledok vyhľadávania obrázkov pre dopyt sea buckthorn">
            <a:extLst>
              <a:ext uri="{FF2B5EF4-FFF2-40B4-BE49-F238E27FC236}">
                <a16:creationId xmlns:a16="http://schemas.microsoft.com/office/drawing/2014/main" id="{0C7BC042-FCB6-29ED-7011-D8CE521734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sp>
        <p:nvSpPr>
          <p:cNvPr id="23556" name="Rectangle 63">
            <a:extLst>
              <a:ext uri="{FF2B5EF4-FFF2-40B4-BE49-F238E27FC236}">
                <a16:creationId xmlns:a16="http://schemas.microsoft.com/office/drawing/2014/main" id="{02AAFF1E-F5CE-066D-206B-43C8E154E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sk-SK" sz="1800">
              <a:latin typeface="Arial" panose="020B0604020202020204" pitchFamily="34" charset="0"/>
            </a:endParaRPr>
          </a:p>
        </p:txBody>
      </p:sp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DCE3C596-CBB6-9649-9F9B-3412134A9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235627"/>
              </p:ext>
            </p:extLst>
          </p:nvPr>
        </p:nvGraphicFramePr>
        <p:xfrm>
          <a:off x="1205131" y="1916834"/>
          <a:ext cx="6733738" cy="266011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15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7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Vzorka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700" dirty="0">
                          <a:effectLst/>
                          <a:latin typeface="+mj-lt"/>
                        </a:rPr>
                        <a:t>Kofeín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700" dirty="0">
                          <a:effectLst/>
                          <a:latin typeface="+mj-lt"/>
                        </a:rPr>
                        <a:t>mg/g</a:t>
                      </a: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sk-SK" sz="17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700" dirty="0" err="1">
                          <a:effectLst/>
                          <a:latin typeface="+mj-lt"/>
                        </a:rPr>
                        <a:t>Teofilín</a:t>
                      </a:r>
                      <a:endParaRPr lang="sk-SK" sz="1700" dirty="0"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7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mg/g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sk-SK" sz="1700" dirty="0">
                        <a:effectLst/>
                        <a:latin typeface="+mj-lt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sk-SK" sz="17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700" dirty="0" err="1">
                          <a:effectLst/>
                          <a:latin typeface="+mj-lt"/>
                        </a:rPr>
                        <a:t>Teobromín</a:t>
                      </a:r>
                      <a:endParaRPr lang="sk-SK" sz="1700" dirty="0"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7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mg/g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GB" sz="1700" dirty="0">
                        <a:effectLst/>
                        <a:latin typeface="+mj-lt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2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Kakaové šupky</a:t>
                      </a:r>
                      <a:endParaRPr lang="sk-SK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2000" dirty="0">
                          <a:effectLst/>
                          <a:latin typeface="+mj-lt"/>
                        </a:rPr>
                        <a:t>2.52 </a:t>
                      </a:r>
                      <a:r>
                        <a:rPr lang="en-GB" sz="2000" dirty="0">
                          <a:effectLst/>
                          <a:latin typeface="+mj-lt"/>
                        </a:rPr>
                        <a:t>±0.07</a:t>
                      </a:r>
                      <a:endParaRPr lang="sk-SK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2000" dirty="0">
                          <a:effectLst/>
                          <a:latin typeface="+mj-lt"/>
                        </a:rPr>
                        <a:t>0.28 </a:t>
                      </a:r>
                      <a:r>
                        <a:rPr lang="en-GB" sz="2000" dirty="0">
                          <a:effectLst/>
                          <a:latin typeface="+mj-lt"/>
                        </a:rPr>
                        <a:t>±0.01</a:t>
                      </a:r>
                      <a:endParaRPr lang="sk-SK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14.42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±0.</a:t>
                      </a:r>
                      <a:r>
                        <a:rPr lang="sk-SK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9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en-GB" sz="2000" b="1" baseline="30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</a:t>
                      </a:r>
                      <a:endParaRPr lang="sk-SK" sz="20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BlokTextu 5">
            <a:extLst>
              <a:ext uri="{FF2B5EF4-FFF2-40B4-BE49-F238E27FC236}">
                <a16:creationId xmlns:a16="http://schemas.microsoft.com/office/drawing/2014/main" id="{46D06869-78EC-4E82-294E-6D1A160E9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38" y="4207061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dirty="0">
                <a:latin typeface="Arial" panose="020B0604020202020204" pitchFamily="34" charset="0"/>
              </a:rPr>
              <a:t>n=3</a:t>
            </a:r>
          </a:p>
        </p:txBody>
      </p:sp>
      <p:pic>
        <p:nvPicPr>
          <p:cNvPr id="4098" name="Picture 2" descr="Theobromine: Benefits &amp; Side Effects of Cocoa's Interesting Phytochemical">
            <a:extLst>
              <a:ext uri="{FF2B5EF4-FFF2-40B4-BE49-F238E27FC236}">
                <a16:creationId xmlns:a16="http://schemas.microsoft.com/office/drawing/2014/main" id="{A8619E28-77A5-95B7-EA23-CDCD6D635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03" y="4797153"/>
            <a:ext cx="3091270" cy="20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8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B1E3BE59-9CAE-9D8E-C8DD-0D7A916C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250"/>
            <a:ext cx="8229600" cy="882650"/>
          </a:xfrm>
        </p:spPr>
        <p:txBody>
          <a:bodyPr/>
          <a:lstStyle/>
          <a:p>
            <a:r>
              <a:rPr lang="sk-SK" altLang="sk-SK" b="1" dirty="0">
                <a:solidFill>
                  <a:srgbClr val="C00000"/>
                </a:solidFill>
              </a:rPr>
              <a:t>Aplikácia</a:t>
            </a:r>
          </a:p>
        </p:txBody>
      </p:sp>
      <p:sp>
        <p:nvSpPr>
          <p:cNvPr id="24579" name="AutoShape 12" descr="Výsledok vyhľadávania obrázkov pre dopyt medicine study">
            <a:extLst>
              <a:ext uri="{FF2B5EF4-FFF2-40B4-BE49-F238E27FC236}">
                <a16:creationId xmlns:a16="http://schemas.microsoft.com/office/drawing/2014/main" id="{AB74FC68-BF1F-D3C0-3E72-1C20EEF408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sp>
        <p:nvSpPr>
          <p:cNvPr id="24580" name="AutoShape 14" descr="Výsledok vyhľadávania obrázkov pre dopyt medicine study">
            <a:extLst>
              <a:ext uri="{FF2B5EF4-FFF2-40B4-BE49-F238E27FC236}">
                <a16:creationId xmlns:a16="http://schemas.microsoft.com/office/drawing/2014/main" id="{0D8F3970-FBE8-481A-BD5E-FF30A56CD3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sp>
        <p:nvSpPr>
          <p:cNvPr id="24581" name="AutoShape 17" descr="Výsledok vyhľadávania obrázkov pre dopyt hospodárske zvieratá">
            <a:extLst>
              <a:ext uri="{FF2B5EF4-FFF2-40B4-BE49-F238E27FC236}">
                <a16:creationId xmlns:a16="http://schemas.microsoft.com/office/drawing/2014/main" id="{79D915A8-50D5-4712-0DC2-42DCE255D3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k-SK" sz="1800">
              <a:latin typeface="Arial" panose="020B0604020202020204" pitchFamily="34" charset="0"/>
            </a:endParaRPr>
          </a:p>
        </p:txBody>
      </p:sp>
      <p:sp>
        <p:nvSpPr>
          <p:cNvPr id="24583" name="AutoShape 11" descr="Výsledok vyh&amp;lcaron;adávania obrázkov pre dopyt tea">
            <a:extLst>
              <a:ext uri="{FF2B5EF4-FFF2-40B4-BE49-F238E27FC236}">
                <a16:creationId xmlns:a16="http://schemas.microsoft.com/office/drawing/2014/main" id="{33307274-89B2-6900-1731-B37D03F9CF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600200"/>
            <a:ext cx="59340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sk-SK" sz="1800">
              <a:latin typeface="Arial" panose="020B0604020202020204" pitchFamily="34" charset="0"/>
            </a:endParaRPr>
          </a:p>
        </p:txBody>
      </p:sp>
      <p:pic>
        <p:nvPicPr>
          <p:cNvPr id="2050" name="Picture 2" descr="Bioactive Compounds from Cocoa Husk: Extraction, Analysis and Applications  in Food Production Chain">
            <a:extLst>
              <a:ext uri="{FF2B5EF4-FFF2-40B4-BE49-F238E27FC236}">
                <a16:creationId xmlns:a16="http://schemas.microsoft.com/office/drawing/2014/main" id="{0CF320E8-90BD-877E-4057-5DC675D39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74812"/>
            <a:ext cx="6984776" cy="44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5" descr="data:image/jpeg;base64,/9j/4AAQSkZJRgABAQAAAQABAAD/2wCEAAkGBxQTEhQUExQWFhUWGBwaGBcYGBwcGhwdGBgXGRgYFxcYHCggHRolHBgYIjEhJSksLi4uHCA0ODMsNygtLisBCgoKDg0OGxAQGy8mICQsLDQsLCwsLCwsLCwsLCwsLCwsLCwsLCwsLCw0NCwsLCwsLCwsLCwsLCwsLCwsLCwsLP/AABEIALcBEwMBIgACEQEDEQH/xAAbAAABBQEBAAAAAAAAAAAAAAAEAAIDBQYBB//EADoQAAECBAQEAwcDBAICAwAAAAECEQADITEEEkFRBSJhcROBkQYyQqGxwfDR4fEUI1JyYoIzkhUkQ//EABkBAAMBAQEAAAAAAAAAAAAAAAABAgMEBf/EAC8RAAICAQMDAQcEAgMAAAAAAAABAhEDEiExBEFRExQiYaGx4fBxgZHRMsEjQlL/2gAMAwEAAhEDEQA/AN6mOKXCBgedOAiWxpD1TYiUuB14sCAMRxUCM2UWueOqmMHjNzeKK0BraLDA4t2CjU6RzZ8rhHbk2xY9T34JJ/ESK2EQIxylawdjsEFsBAZkpS6R6x5mTNlcudjvhjhXG5CvErBe43h0vEqVXM0cURkYmK1bubhI+cSptOr2KpeC4l4xdXVAONmqZ3cRHJSZnMCw0ERTE3CtYLl3YJLshvjAi1YrZ3DPEXsItOHSMoUSxghZ1sRpFxySi77kTipKgLBcI8NQ2jRCQgpaKL+pXrD8JjFJVuIUs8pVqIWFLgdjeHB6CkVK5OVVIvZmNegiOYEFOjx0Y+tUF75lPp2+CsBEGYRo7g8AFG9IsDw4CgMby6rE1VmKxTT4B1EQPiFUh2KllBgGbPeIi7exo1RLJYw+bJBitTMIMFypxJEbtTStELS9gqVIpA2JSItJZ5Yp8WvmicSUnyE7SISiHiVCBiaWkm0dykoo5mnJkBRCyQSuVEeTaKhljLgUsbjyReHDhLhygRHAqNCBhlRzw4lJjkAEBlwolaOQBZoJnHIBxPFjFMmHsTYExm6L3HzcetVoIwOBzE+MSKUG/eGowBCgzlgCWFK6OYssUrRQygj3ga+UeZ1PWK9GJndg6b/tMhWsPQZikMnaF/Vr1SEqGsNWoBJcFKHYKNzEYnJJCVl0/DU30ePIf/JK2ql9T0FsvgWs7iAUhILoIF9zFd/VfEXB0Bhs6dlS01nZ0gbCK7imIQVAgqPLWr+nSKSlkd8NCbUSxOJCsyyS40Folw80AZhUnQmMkMWU1BLE1DQ2VjFKJyAmN1iuV8Gbnsao8TTLcKLvZojwuLCiWq2+kVicKshOZLKV7rlvV9IKx0gShlUsBRF0j8eB4owbpi1thMnHoFAQFPD0pAExal5ibNEXDODSA0wzDM6FgH+5g+fllIzsASpgOhil6a2bFcnuC4TE51BIDlrHrrBOGwSqpTMBINRRxDMdisyBkARlpnVS9KbwLgpGUpVncKN2Z+vaJUot18xtNKwpScroIdWppSB56CPd5t4JxiJYWpOYBWhFX7mB5ksychFXPMpwz9BCUdXPHkq6J0YtCWSn3tYIRj6sbxWYiWkgqchZrlofSIVpCAFTMylbsQ0Y6Yt6u/yHRezsclTAjN2iumLlZ8tjFfImrSFLSkqavlA2JzTFFQDPb9I2i5Rla/ghxi1RfK4cFWIhh4flF4o04haKKzdqxPgMWtSnJcRr6+ZOk1+5n6MCwzqgGahTmhjuGxk0kgJfeLGTjUob4lajaGupSdtUDw2qsqw8G4Sc0HzMOlUskHK9Q7X2gEhMsDMCSekbZOrUlpaozj07TtMjxuJaGYbFQ/EYTMgqSXa4gb+kSEBWdjtGUcmjeynHVtQXOnAxATEKpCks1QdYLl4Ys5btrHpwzRUbbOKWOTlsgcLiUQlyWIcgPaHZKfpFY+pxy4Yp4ZrlHMsKOZoUb6jGiFEo3ajs8WWCSypiWLUGYhutPWOgJyeFMASQSpIBJVXUlPlEU6fyArAUUklDEioFyNbbaR4vUdXLKpKDpL5nq4emUKcuSTESirkWSlNKhV4GK3oqWpnZL6tYwvFKkjPle7AP9TEaJiZiFKUkFUscoDhqgO1mZy3pHCmsqtv3kdX+PBOgCYUpWwAq2YX6aQCceEEgoAVpXM3zb0iVJQ5SUpKklnDlj0qYZj0SSy5g/wCLOpyw1rQOfOL2yNee4m64C+G4tE1wsAqCTa7AV+0Vkv8A82X3RLbpU1ZzpFxgl+GAqWhLtlBSkkh6sdXJTrHJHs6JuVLZZhDKUZgbT4VczttGzjGW5k5NclHisXkWlwzKfK7i1G6VifDVUFJSEBZbMKAtd+rQlcKny5glTJZUhSASzKYl2G4Ib+YJMoShLWFEoBKRKALuHF2FAq9IemlaFqtj/aPAZVywFKM0kb5MpNO0XOHxsuYVylhJysEP8Q+Iv1vFRiuJpmTFTCounKAlqO++zCD/AGrxHhyky5aAqZMSJi8gLtZJOW+t4lKkmt/1GDrxGHkLmKcMCciHoKn56wPhceieEOjOty+ZRYB6FthFbwwTpqgqZKQsqDOtDBLBugBHaLLD4AhJ8HIZooyCMpFP8m9YNCTt7/6BNtbF+nBJVIICwfdCFFLp5L8pNdu8VLqzeMqaoUonLl0sEvTtFnJZQSZiqS0gEJN1FqDQv3jq1qXyMpDUzsCd7u/8xlkuUvde/wBfz+S47IGwyxN5wNLFFO5O8CBQUCozAUv7pTtqP2g3GBTpQZoBuGc0dnVWkcnYgK5FFKltRSkAhN3Z3d4iO7aWz8cldivOH8ZYMsJKQLZmU4d2fpVnhqZyinIU8gJIUlQd+rmH41MxBTkShJNQU5eYWLOxa8STUIMs5kf3AkkBN825CSxcP1h2t62+D+wtyvxp5gEzlAMHJFOxreOzFS5mVDpKhqxAI25frDZWMRLTlCT1S5PqDB6MNKKc5CUktlBCWrtSwvbWGpUtuPAEM2YtJSjKkJUH9643Bd45PSCUhK2INUg29WeLHC4FRYLmpU5o6Mw6MWF4r58yWMyxLAqQzCjFqGFJd+fqA6bPKWllKqsczfjiJZpICRmF6jLX/s/1itwuNzHnGZvdYkM56FoKWZIUCCom5L2cBkNYs96awNtK3+fsG1kmIxSXyKPNRi1B0Z45i56hlKWKSQL67DYw5M0rIDWomtS9r0iCfhyV86wUhvhoDWjgjKW2hNbavn9g+BOucrMEpJSunKWLu/6RJisQShKZsvmJewp+oN4rkGQZgZKswup1MdvipEuKnLSUgBBQahIVWjhwSxeK3XH2/smt9yWcVMMpSwIdBDE9hHcRORyJVyqUfec8tWFIFnyUqIILTNipx9L9P4h06apISFJJWSDQggdRqRDUdk/z+QYbj5QSGDLa5JqO0NmSCElQUlAFwav0pEEzmQ6VKGU2Znej2r9oHXi0kFClOVe6pmb/AG3EJLf4h2OmZ/x+cKGsU0LU/N4Ubrqci2tmDwx+Be4iYM61sxUSOrCggU4fxEqYAqCTfYuKdj9Yg45ilLXLCQ2WilUZqKfqas/6QHgcSpU4IqgPd77XoI58eGSyOjoclpHoSE8qrga7l4GwGMKETVIBc8hfcvrtfzipxnG1Z1IIY9enTcRNwOamYvw5hZKyANix39Y3j07auiHkSYZglLlS1OSAtiNizjM/m38Q7BS0qDrfKpqioBNUhyfvDfanEzZSwFgZClkZWqhyRYCwJod4B4PiVZkBCSXITWynNmNCC4p0Fo3jjlbdcmbyKqNhxGYiSmVyjMuWHZSqhISkChALtfLXzgn2cxQmTFzMgdCGYAOXUKMxdmJ6OYouLSgqY4YZaKQ5ASwB5QQWB+0R4PGzDOlpSUIFqOLu+Ym6tztF4cduyJypGo45hwgpUCQm4FjmUb3qWNiaaBrYHiU+Yc+VWYpJBynMDSpDfgrGh9ulFUuVLzgZSVFwa0DAXBqSege8ZzhGDVlXlWM4QpYy0JYVFDrCyYUpXEITbjud4HhVqmATnSlYJqWPukpJcEs+lLvGukAqzH4lXJqWFAmvw2p0jzxHEnqMwN3fYxueBTpk2XLQwdQLrLDRwokW2tRyYxywm60qjWEkuQbHcQUCUpPKmj7k3PSD+BKUpQLIJOhoKOSSf9RbeM7x7Brw5Sqa/OVUFQCGLENR3p2OkGezOOJWlJ5QQ6QQXVUAt6/KKhgkpXLkHktbFrxydNKsxQsZGK2DpFAfeHRvlE3DuODKHNNHrbfYwP7W+2JkTPBlplqOT+4Vgmqx7oYj4T1vGW4Y5Q6S/Tcj7t9obwxxpaexKm3dmj43jeZ063Opaz+Qgz2fxuZLEB3NWcuwaukZ3iXD8QhYT4ZUSwBcNXW/eCeHZpVVOK+62nkfvCxRjF6pDk21SLnj8wCYhT1SlmDFviv1zQFgJqVre5AvBHtJKUuWmdLOZNAoCqnVQEAVNtIoOC4/Ksh3ewFTR2dusT6S16mu/wBQU2kajiGIIlCtCq/QV/POAVTEzClZdQFSWr0prbvC4nglqkmYguErBKRcAhvrFWlS5agJlMwOXmDaPY0hvB72qgWXajSS+O4UJAKlEFTAAF0gMyiCN/pGK4riZhUpYqCXOWwHa4i/4lwpE6VmlqCZwUGAdlBqgtTM4vFfgeCYpHMQkitlB7GgdrxtKFy2M1PYqMDPJUGdxt9ztGtl8JkkMrmXfMCRfZj0G8Z48YUJwStCk1qlQ0IoSwtrFnh+K5lMKjQ000DXAv2hrGknYnPcctYlKCQskoN2axi0kSgEhSVEqId7jdusY+djU8zqrcPGg4XxQEBwGDWPT9ozxYm93wW51wS4zE5Jhyh3SklI0dIJFtyYaiaMhVcvRwDlrW4ik4lxBJmrYh667DpWwi24VPEyTkzF2cuwFS6b1qHiV00bV9xvMyNUlc5GYqBOcB8ocJANrd2fTyiy4ihOWWUlwAMotcAEl7VBPmNopU8QMpIQlsysyi7E6VBuL/WC8POJll6sKEedDTrCljSaXYep1Y8TOYZ6EVJB+YYxW/8A6JZnf94ImlkkkaBq7vQtaHYSSlTTBdNVIPxAfEn7jzg0LhCcyymY+UksU1H+u3UwooMUtKlqUxDmwaFGnqxW1EaSX2lxSpUySqyFJIJ3q6mHmCIiwOIAmIPKoEj0ejmAfbPFHJh2IYZnS+rJY/UQJ7LzcyspFcwKWN6gM/dvnG0cfcmUt6NkpclUuaSkVSGUtObmSpJUNaXrFEjES8wKg1glKAxNWNdHb1jcY2YgpPKjmSGdINdQwL+cZLF4JCHUkMQrMC5BTYpGW3vPXtDc05JNEpOuTTcZSmbJSlRSQ3xoBOzilDav6xm+Ef2ioJUlW9Wb1TTyjQjDqVhkiXLATkqJdSFUehLioPLbWKCRhzkKlFkqJGUjnG+Z2I+sYyqSqQ1s9isxeMKsQpZc5rlLlzUNS+3WOTvFRMCwmZlF+UsO9BWgrA+NmGVOGUkOn71A1G7d45hOJTAsqExSEuHylnYn3hsHMbY4SdaeKFKS7mvXik4vLmSEgIJFRmNTQlQZnI0oO8U/FShCMSycgCFJSAKtMSCBmN2zCv6w1fE5gUCGIoqlbkpL+YPrFZ7QYwqlTCojMpSaDSi6daBMbvdV3IVr9CukoZOYFvKN77Dz0sgKVoWYA2LaiPNsPNJSEklvt2jZ+yWKIPI4yqcAByczAgU0LHtHPLFLS2ufsaa1dG7xmGlLlUJUgFikkFiHN/eoW7W7UgBMwDICoEpSpzmACVHsQ4MG8W4o6VNLJcByENYlgQ5di94pcJIWZwSpRdTgKrmJKSGAdhoL6mkY4teSerIqf6/0NtRVRBOO+yC506fNTOQcyyUghQcO3vM1BtTtFXw/CKkzAVlgkAZQauLPSlaxtP8A4mZ4a/DVmYFTKopzcV6fQ7xneMcNmkZyKuHYjcOCBFSlqlVlxSC8MpWdDqKQo0Nw+gckAF9TAfElKZRIVrQggBg4c2121i/4ZwmatCCkMElyfMEQTxAESllggh2L1IUNSCWcuADtCeXHr3VlSUq2Y72bwgTLkqKgwQC2jgAEnW8UfHMMpM6cUD3Vsqhc0dw4sA199Yt8FNKJaHHKzOMwO1RoaPFF7QYhp7lRAejKFCa2Ua0I0jolK3RzryW/A8NMThlTMxaaVJyalAJBJLUOoI6RBxfwECXLqsZT71Lk+9lDV9e0Wvsjif7GVRN1EPYAk0+VodjJaM5BKAGBJGo9aF9IyzZY8JDjF3bMkMKJSRzNcsFkkgMKvb3jUQ+bMSlUsJVZb0vrcmjRLxeWCtCXLgKBBpQFOXvUH5RVYydlUjLetanS3o8EZ/8AkpryXM8nKoMkUJJOzig8m9YruHYFSSF5QEEsSMp94FJbqzwfIxYMlRUAk0oykguQ9XrbaJZc6WUAJBASpRYVByjMVC+h3iVOcpe8v4KaSWzM9xrgipAJIChqdj1SbXFYj4dgjkRMzPmU2XVnZ+1PpvEWP47MmlRzEIJYJejE0BYV6xb4eaEKQoJ5XSz1uRalS5Z40SST0kW9rDMLw/CiceTmUWBUS1XChlIa+tdIgVIxC5qpQWgZSzJQEhtWHRgKmNcnDBS0qKSQpg4Zn3UBpb1in4pIyTlKd2cmieVOqmOjn6xhklBvdFptcGJ9qZK0qlzgoFIAQpvhIdyeioveDcSGVcvKlQVmGzM6SQC5FXq/aBpmJSVEgMoTCcynIcNldNhZ/LpAAnTArxaNmyuzilHe8dWhaU12MtTbdhPE5eRKCklVwsnf4fl9IIws0+GDlLvUAab9oM4O0xyagqNAG91g/dxHZk1OHmeGoFSs1m22NiGvGThtbHq3oHMuFDVzXJIDdI5G/s8PBl6siq4lLRONUrAQKKzOrRyqjaabawVwTDS0L8VjMAqQosCRUCgs7ULu1bwPxOaspKU84N2SwBb4i9PSPQxwuUrDS1BCVkSkAKLh2TqEkC76aRm8riraNXTdIxSeOGWyVcqVKJzOokdDlUGT+NE2BVOKswZhTYNq5Uom7F+kS4zhpKVLErIUuWUygaFjd6Xi04BiElFQSvLnOzk3SXGjUMOM4uLlW/5+xLi7rsDy+PzMOopWGSzlTuCGGgr5tqYGx/F00mu6SO4r/wAleVB/MWPdlAso6sDRJcnmcuX+W0ZWRLcolEnKkUOwJMRBY53fyKalHgLPh4iYBnKVmzinkf4h6OCgkgzEgpNXcedrfpD+DYRIxKAWAtWtaVDa2jUzuFpSuZMyiqBQFwTcnLTp86RvrhFbeCKbe5RJkyAGM3mQkk5SC7VoCC/RoIl8LWQAoKKFpKlBYBDJysCkD3i4106Q9GB/+ywSM3hkkCrKDFIAFy7A7eUXuIwWIypUVEFVGA5Q4dma9L6RhnzNJOLqzXHFXuY3BcClrmKGbwstQg8ylnUIszbF/ONNLwAkLCy4ysyTY1AZKgpnFSxgbD4cy8VLXOAAOcAGpZmtuwsN40+NkyjLzApyEtejfY1iVnkkmlyDiraKDG8c8VBTLWpbuCeYEMzWDF+jO0Mw+KMtaZgUqYxDLmJAe1EJBon6wLKJROCUgpTMCgEigYhibVobxYY2cyQFBJYs2YUpoSHZ41U4xpwRGht02XfCvauUsTEzFBClHMArlGU7KJ5vKveM17U8ZRkMoEAq+IVCQ4ZQDZidtIrJ84uCxcMS4pe1dMtPOK1MkqS5SVFVVGMlCGrUymnVI9T4Bx/DYiSEoWlC0khQIZ2HvBxYs/1is43PShJXNUkJGZucOoUoUlnU4LAV7VjG8EQhVFMaglrsAQzEVMM4nKBDg1tqTrdzt9YUuli52nQlNpGt4RxNKpEkhQlqJc5gVJqTrYNEfE5EpClGapCi70Z9WqC/rGEk8XnyVeGhQyirFOa771g3CYpU85Zq2J91gwNDRQ1q0azxrs6JUvJuPYicJmHGQOMy3cG+ZWUZhSzaRNjMQM6swZA1SoEOLpNi/Q+sZ/gnD5krMZM0rDF0FLJzMTRV6EAON/KC+ITplSlvEa5NCzlhTZ4wyY4t/r5NItlbjcQfGKeQ8hINhewKi4OX6RWrm55hUcoNAA+38j0iTCzFLmqRMS5WQ9d/t2PrBR4cCjOBLAYnVRd7MaDvXyjpgo40rIk2+AyclM4y5aFJfKXejNUBnq9/LqYB4rIJE0JAJRJmOUHleuUJ1JZhT6QCeHEzEBXxBSndinL16lhUFni/xnB0gJRKSaAHOFkk9GdqDtA3ihTQXNnn+DUSUkuUvp+0aDhxVMYS+YIUg+WYXB7doG4lw0BaWzDORZncvpUb1HnFtKw4wuVVTmIYirtUHM4F303hqUaCnZpMVxZpc0J5SlJbuQwN7xSS+OTggKz5jlDPqS1C14Hx2GUtIOcCozBTAjWm4tAOKneBKBmDOQWQElqXBdreRjKWOKpJlqWwPjJ5SVOal1f+3MHT5+TQuE8UMpDKeujOKl2bUQHMn/1CgvLkypYOXSwJN2FampfvFjKwWUjxA5YEJFXG5OgMayyaexChZbcB4iiqiMrqJQkah2oz13gric8KALuT10NSS2rwDg5yJxylEuSJbgKTUAXCQkEVc/OsQyODJKgfFahJzUN6gM7lonUoe9QOOp0OeFBk3DS35czaO+3aFD9rxkehIpcbMVMLcqEkO2UAigJoDf8AO264fxALwmQF/DSBa+WzUD06RjsdgCEJTlTrzMXNqX07awbgsQ0sIUoUe60pITYAAu79txEZVGUK4o1js7ZNxXj4KCh2JYZUjMa6WFG1ixlYZSAyHIUh8wqWZwQ9T+52jKkzFOJTBI8zTsLRruEceOUAp5MoSEtZgRQgO9tP3ycIrEyrepUZ2Xg5qs3vVN9dXDE6xS+AUrY3bfYtGjxWOSHmJACgWSSbsObKGcCojMYjEkqUt/ev3NyPPWHibk/CCfBbcN5ZyS4B0cM4YihAjYYyeoy0lSS+jEdnZn309Y8ulTMyncvu/wB41cviapeGHNMUSQKkagnl2anpGmTFumZxkSyCqTikFAVzpN20qajRwI0PEOKTPCTqoF7GpfVIuw9XpHnY9oBLmhagTUuRdzS/RvlFvM9tRNloABBSaulFTRgCNL/tBl6fWlQ45EnuWCp8ybNlBYZypt9DUH7/AGjRcRklMqhTUE84BAJYlTHcPfpGNk4xc5BmKAC0qOVyxoAHYdneLvEYxapKFKyqym5UNgwIal4yyYqSS7FRyeUDhSlT5av/ACKSk2A5iRsBcvbtFvPnCVKImIKVDKQrKC9SzHcFvTWMlhMVO8YFK+YuwTW7OVHZ6+UabieKRNlk8uZLBWpNSSzgChLtW57xU8cJQUZfm9gpNPYq8ViQqSsy0pSgAkhq0Oh9PntGbGLSkM59SB+8Wc7iAInSg1UKCRQMAQo0AuwL/JrRnZoLkBVNgPvGkMUVsiXN8mh4MrMychUNFAVahahFaENr5wRjsQkmYZcoqCVf4lId2Zm26/WK7gubxJdSHUkHQVI1i4xWPOZQVlNeYKyhiQyWzB2G1hFbt8fUW1cmaxiQqaSQxIDgm1LHrHcMnnADabO/nEPFyFTVqFQSGagsNIWElctmD37t84NNuxWej8DwSwlR/wAyVJ6A0Y5ra+vWIsclYLhOQAOVKtd1M2ugptpeXgPHUypCJZdRSeYF7ZbppU0tEXEOKSVFSWUl8oKS4ZtA46xzTjLWko3fc0i1V2V3AZCjiJi3DACmlSTTt3i2xskpQVgFWdTZSWFKqJA9OvWKvhiE5pi5UzIg6mrJFSS/TqYIxPGUzUBExIYDl/uBiXDOdjX0aNpxa2kQnb2KteHLhQAdlg6g0BYlr9+m8ESUEy2yjNyj3ikjN1JpaDOFyjOVlYEJBKQmjuwPVVhcC0R4vwkBZ8RKTnAMspAKXU7Bq/8AZmbXe+Y0TwwTE8N8OZLUspWjPVGetUqo/Rwb7Rfz8HLVLASQJY95K08yRWqSkirnWM5ikjxJWWuZRU4qGS7M194vxiAylZS+UvmOVQu5L/CzFmOtNsvTlVovUVE/CpCaqS4tlSzBy1zQkd4q+M4jx0EsAlIJQn/EFqCmwEHnEImJVUp5SUjLRTDUhiO7ajaK2WpgQSWAIsWonqNTr8orHF+Qk0iX2dwzoAa4t+l4uZkgS6MCwSltQyEgA+TesVHCsenKkIN3dJDWo4U4a9wTFyspKWJLV1J6VJqbCM8sXe44PwVfBJYGfMoB1k3A00LuDFriMgDhTBHKoW6AqU3lFBjxVKRSlev594FnqZAG5+lYSuU0vI3smzQmak1C6dFBvnWORlQIUb+xx8mPrM0mLlKNUsxNC48nBpFGvBKzEkUcFrv6Ro/AYOmxpqa0rWhiA5dgSPmDsXj0vTi3bObW0qRWyZykgMAzktUP0cRdypeRAQgFeZnZ6EEFj5i8Arw4ehIq/KNRVy3rS28MSlaCplqcmoBB1Fvz1jLJ00WqjsXDO0/eG4rAKVNUgpdmploadKg1OmsVyeFLHioYuheUJ3Z3vrXzL9IsFBapmd8qqX9099j+aw1aJhUpYUkZibMGJu1Y549JkVGz6iBnEzEWAPdj+kW8goMohwWFi2mrbtSJU4ciX4WUgZ871JLAh+t4SOH7N0NQexNK1jf2dvky9euxl1YNRJd2eDuGyvDWFZUqbRX5QxpE4ZveDC1R9C/0h6MMD8I6g69sojoWFVRi8jKzCY6ZLBCUjMSDmYEBrM4NYu0qMyRKTNBzEUNs2r92230gaZgRcfo562DWtEuJBKUpWHy20LUa+zRhn6XVFKC7mmLNTuXggwxRInEtmDALSdHLVLXBb1ijxHF1FwnkSSCwcuRYlRqbxoJOFbMAHzA0Ic9OruIgkcLAWlRFAQSdaGzHs0R7I7d/D7l+uq2GcM4e4USHUpCtLOC3UF2eAEyACVaeUaORiMpBAZlOxpbU+ZisncNClEhmct+jGM49Pke72NJZoLjcruKqWJSMnu5wSzDmAOUvegKm7xXYTM7rSampd/ONMnhoZgFEXZuh2jowTZRQJLu5szEdyX+UdMenpUzCWffYpsQAlSHGZJS/qT+kHcMCCrUOaBvQRYjDJDO2zkW/GMOk4cAgpIUxdh0rX0a8L2RJB7QR8WmiUhJqSCQA7DWvZvrFHhsWtRqs7C1GoBtaL/G8PM0JSohg7C99K6wIOApFmB6j8aIh00q3KlmjewOOJqlkJUkLTetCCkMCCNGoxgmTiAuic7JBZJpUl6ZT847iuDFaUg8uV2NavW/pEWH4UtBdKtN/nX7w/ZZP/IPWiuAsYtcnNNSCSlIBGYuQHKuZn9XtDuJe1UrEMVJzKB+JDqA8iEqPmIOQEELs5BY6E9jp0rGMwXDVpmJz0AIzdnrGCxSkqkjRyinaZcy565ikOqqHqR/kaijNR6Rfz+ItKJWBMZ7UIISkgG7pverecQYeSgzCnKOZIykGjljVtDWM/wAU4pP8RcpBUiWFe5Y2+JTVPm20KDlLahySiTzsUpaZs5YTLQlLBhQE2Yak6GKyUta0B1ODXrXdoZxGUubLSAVXJWNKe7a+v4In4YlSUgK+E8tCaMaU0hrFNRuu4tcXKiOTPTLmBiUqBqaZbWNe0WCsRMUMucsa0DO9RUaawNx6SJxTkSpxUqbRgw694bgMJMTlclgbVp20hvDOSuhepFPkNx6FJIJvlHfzgWYklAMS/wBOVEuojtt5xN4LBndIr+esEOlmpKTCeaNNFeE9IUWok9B6iFHX6ZhqLsrF71DVAam/leGCS+zixLEH0IiQylEHKzkj50LtEf8ATVY06A/t8osgjVhWNLE19dOveGz5Sk1dINXBIPa9jSCNOXN31HnpDJsksxVXTta+naGmKgQk6gFz57fU9Lw1Sh/jVvygMSKw7n71LN9IkMpjXsDf5RaYqBsqmt5afeHgMLen6fcQ5LJ1Yag6NDwpz+7vDEOEnqH7fLqW/NIcqW3vPWxtX8H0iNShqDsDt53hylKYPu7fekIBxar320MINRmOz/h+0RBZ0LPpt0Z/OHrWRQsd2fzLwxD/AA2HfQjvZvtDFTtx2PTZX5+sdJcUsLO+mlYSku9K9u2zQARr20+elg1bG0RLUcxS+VwCdi70HW1dIKkygSMwfo512LECrescmyS/ulti38QhkZURYA69wXeqQxHVydYjWmr0HmbbhUEz3J5ioE3NC73frSI0Ag0UO+o7QwIpE9Q1cdgT9H/iCTMS4oTQk6EMdWrWtYjUkH8oe0TCYNgep/eAQyXUZXL6XIqdKkj1hCWulaU6U6gltGfqL1iYTElx5mr+jx1CmHIxY3djalG3aADjkM6Fbs2nlSEJqSQCO71vppWGGaT8PkfX09Y6UgdN7sd3f9IACVJBFNNaxBMlZiAQf+z6ahn+kRr5Rrp7tdbvTuQWjpsASW7dvuRABCvDvYEUNUqANdm1/OkRrlpFVJUSLvX184LEzlqWIbTQmr/mkCzEu/MzbH9Q5DQhjFlFeU1ag32Dt+PDZgcMGTrX6F/PWOhBqAsKJ633oRHFoUKqoNmAPzgAiMghiQCej07P5Q+WhJIqQerC/eOLo1GfUKb1FYYM9XJHcW7tbzhDChK60/NdIimCtBTf7/vDUqX/AIkjcgebKIETpl6t6H5NpWACMIGwPUiv1jsMUUg1RX/WFAFFklayG02ESLJBaxZniFDaP3iarNqIgoi8Y7KV9PSJTKIQVhsjs5u92hgW2lDDlBBDN5wgHKmE1Ydf4iJcskCtniRCWtcQ9F6iGIFmyizkD9YjSnWwuDBZJcmGE7G/pFWKgIAVIvq7/SHByb9nv2eCPHYsQ53iMFJGw2hgIrUNn2P2hxHm+1+xjkxQO/eFlZixbvDENUFOQabsPpCUkhmL7V+sJc5w1WBcRxKtWeABGYRr5H7HeF4p1cnQ3aOlSSkki0NSlLv8mgsBpUQKUL6fWHqxFagPoXb11jgSAHcw5TFnZ4AGnEulstXu4NGsIkk5VUUpQFwCaO31tHDKG47xxx0J+TQAPVhiwY0718qQ9EvqCSACGvqzeUC5SXr1DfSGCYQWPq/0gCgxJyu0OOIV/wAfT1gVRSKPWEZQNQnv+sMCdt3cdGb6w1bj4q7X/iIFzFCukcGLtmEIKCJilEUbcsajy2rAq1K6Hv8AaJlYzMbUHqI5NmJd6hvQwAAzJxGnrv1h6McqygW2EG+K40L23iJaxZm8vm8JoaLI4NE2UkJSGIp0O8U2OJQvJndSWfUWg7DYxSUtlcCx1rv0is4igE5smWtdI8vDDPiytU9LfN39zrnLHKKfccicr/P6gftEhnLVt5BiPPWA2ULW3h4Kt49JWc2wSMQfxh8oUDuennChiLescS5c2McRNozx1M0u8SMchFC5vHEoalxD0rEJj3EADjMYcsITCamIzJeop0jiXD7QASeKXq0cmrqKUhqK01iS0AESj07Rxn+8ShYhZxDEDysNUsaaRJLCnqwiVgGpAkxVTVoLCh0xO0dy6vWI0TxraF4ySbw7FRKlQZjDlYYGBFq2hyVKh2FD1obS0QGdukwRLXvEpL6QAAKSo7xIJRDOSIOSgbwpk8QBYPkLREpAIq/lExWBHVJeAATwS9CGO8OmS1gUeJjL2A84QUReAATMoUJMITDqmDRMBvDFrHSACLMlqjzjnigBo6UgwihJFLwAMVNU5ZQ9Ib/UnziJRAFoITJAAJNDpGc8sYK5MuONy2R2VP39YU1T3r3gYLBJGgiQqTFqSaJcaYyUQCxS2xG0dWEm13hypTsyqiIFoOlYAGLAfSFHCs7QoQy3SAYkKDHIUSM4pBiSWsZeohQoAH/1lLRF4g0hQoYHRUiJFiOwoBDQh4gUqrQoUAEpXHcr6QoUMCGbKDQOEjSFChDJUSREpltChQyTj7QhMIowjsKGFDJkwwgRChQASoa0OUnLChQwI/E1gZSyTChQMEcUmkNMwNChQhkZNIaAYUKEB3JD85PlChQnFPkabXBEAB3jqQ8KFDoREVRxUzSFCgGhuU7woUKAR//Z">
            <a:extLst>
              <a:ext uri="{FF2B5EF4-FFF2-40B4-BE49-F238E27FC236}">
                <a16:creationId xmlns:a16="http://schemas.microsoft.com/office/drawing/2014/main" id="{E9775D0F-66F4-33B6-651C-D837D070A6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sp>
        <p:nvSpPr>
          <p:cNvPr id="25604" name="AutoShape 7" descr="data:image/jpeg;base64,/9j/4AAQSkZJRgABAQAAAQABAAD/2wCEAAkGBxQTEhQUExQWFhUWGBwaGBcYGBwcGhwdGBgXGRgYFxcYHCggHRolHBgYIjEhJSksLi4uHCA0ODMsNygtLisBCgoKDg0OGxAQGy8mICQsLDQsLCwsLCwsLCwsLCwsLCwsLCwsLCwsLCw0NCwsLCwsLCwsLCwsLCwsLCwsLCwsLP/AABEIALcBEwMBIgACEQEDEQH/xAAbAAABBQEBAAAAAAAAAAAAAAAEAAIDBQYBB//EADoQAAECBAQEAwcDBAICAwAAAAECEQADITEEEkFRBSJhcROBkQYyQqGxwfDR4fEUI1JyYoIzkhUkQ//EABkBAAMBAQEAAAAAAAAAAAAAAAABAgMEBf/EAC8RAAICAQMDAQcEAgMAAAAAAAABAhEDEiExBEFRExQiYaGx4fBxgZHRMsEjQlL/2gAMAwEAAhEDEQA/AN6mOKXCBgedOAiWxpD1TYiUuB14sCAMRxUCM2UWueOqmMHjNzeKK0BraLDA4t2CjU6RzZ8rhHbk2xY9T34JJ/ESK2EQIxylawdjsEFsBAZkpS6R6x5mTNlcudjvhjhXG5CvErBe43h0vEqVXM0cURkYmK1bubhI+cSptOr2KpeC4l4xdXVAONmqZ3cRHJSZnMCw0ERTE3CtYLl3YJLshvjAi1YrZ3DPEXsItOHSMoUSxghZ1sRpFxySi77kTipKgLBcI8NQ2jRCQgpaKL+pXrD8JjFJVuIUs8pVqIWFLgdjeHB6CkVK5OVVIvZmNegiOYEFOjx0Y+tUF75lPp2+CsBEGYRo7g8AFG9IsDw4CgMby6rE1VmKxTT4B1EQPiFUh2KllBgGbPeIi7exo1RLJYw+bJBitTMIMFypxJEbtTStELS9gqVIpA2JSItJZ5Yp8WvmicSUnyE7SISiHiVCBiaWkm0dykoo5mnJkBRCyQSuVEeTaKhljLgUsbjyReHDhLhygRHAqNCBhlRzw4lJjkAEBlwolaOQBZoJnHIBxPFjFMmHsTYExm6L3HzcetVoIwOBzE+MSKUG/eGowBCgzlgCWFK6OYssUrRQygj3ga+UeZ1PWK9GJndg6b/tMhWsPQZikMnaF/Vr1SEqGsNWoBJcFKHYKNzEYnJJCVl0/DU30ePIf/JK2ql9T0FsvgWs7iAUhILoIF9zFd/VfEXB0Bhs6dlS01nZ0gbCK7imIQVAgqPLWr+nSKSlkd8NCbUSxOJCsyyS40Folw80AZhUnQmMkMWU1BLE1DQ2VjFKJyAmN1iuV8Gbnsao8TTLcKLvZojwuLCiWq2+kVicKshOZLKV7rlvV9IKx0gShlUsBRF0j8eB4owbpi1thMnHoFAQFPD0pAExal5ibNEXDODSA0wzDM6FgH+5g+fllIzsASpgOhil6a2bFcnuC4TE51BIDlrHrrBOGwSqpTMBINRRxDMdisyBkARlpnVS9KbwLgpGUpVncKN2Z+vaJUot18xtNKwpScroIdWppSB56CPd5t4JxiJYWpOYBWhFX7mB5ksychFXPMpwz9BCUdXPHkq6J0YtCWSn3tYIRj6sbxWYiWkgqchZrlofSIVpCAFTMylbsQ0Y6Yt6u/yHRezsclTAjN2iumLlZ8tjFfImrSFLSkqavlA2JzTFFQDPb9I2i5Rla/ghxi1RfK4cFWIhh4flF4o04haKKzdqxPgMWtSnJcRr6+ZOk1+5n6MCwzqgGahTmhjuGxk0kgJfeLGTjUob4lajaGupSdtUDw2qsqw8G4Sc0HzMOlUskHK9Q7X2gEhMsDMCSekbZOrUlpaozj07TtMjxuJaGYbFQ/EYTMgqSXa4gb+kSEBWdjtGUcmjeynHVtQXOnAxATEKpCks1QdYLl4Ys5btrHpwzRUbbOKWOTlsgcLiUQlyWIcgPaHZKfpFY+pxy4Yp4ZrlHMsKOZoUb6jGiFEo3ajs8WWCSypiWLUGYhutPWOgJyeFMASQSpIBJVXUlPlEU6fyArAUUklDEioFyNbbaR4vUdXLKpKDpL5nq4emUKcuSTESirkWSlNKhV4GK3oqWpnZL6tYwvFKkjPle7AP9TEaJiZiFKUkFUscoDhqgO1mZy3pHCmsqtv3kdX+PBOgCYUpWwAq2YX6aQCceEEgoAVpXM3zb0iVJQ5SUpKklnDlj0qYZj0SSy5g/wCLOpyw1rQOfOL2yNee4m64C+G4tE1wsAqCTa7AV+0Vkv8A82X3RLbpU1ZzpFxgl+GAqWhLtlBSkkh6sdXJTrHJHs6JuVLZZhDKUZgbT4VczttGzjGW5k5NclHisXkWlwzKfK7i1G6VifDVUFJSEBZbMKAtd+rQlcKny5glTJZUhSASzKYl2G4Ib+YJMoShLWFEoBKRKALuHF2FAq9IemlaFqtj/aPAZVywFKM0kb5MpNO0XOHxsuYVylhJysEP8Q+Iv1vFRiuJpmTFTCounKAlqO++zCD/AGrxHhyky5aAqZMSJi8gLtZJOW+t4lKkmt/1GDrxGHkLmKcMCciHoKn56wPhceieEOjOty+ZRYB6FthFbwwTpqgqZKQsqDOtDBLBugBHaLLD4AhJ8HIZooyCMpFP8m9YNCTt7/6BNtbF+nBJVIICwfdCFFLp5L8pNdu8VLqzeMqaoUonLl0sEvTtFnJZQSZiqS0gEJN1FqDQv3jq1qXyMpDUzsCd7u/8xlkuUvde/wBfz+S47IGwyxN5wNLFFO5O8CBQUCozAUv7pTtqP2g3GBTpQZoBuGc0dnVWkcnYgK5FFKltRSkAhN3Z3d4iO7aWz8cldivOH8ZYMsJKQLZmU4d2fpVnhqZyinIU8gJIUlQd+rmH41MxBTkShJNQU5eYWLOxa8STUIMs5kf3AkkBN825CSxcP1h2t62+D+wtyvxp5gEzlAMHJFOxreOzFS5mVDpKhqxAI25frDZWMRLTlCT1S5PqDB6MNKKc5CUktlBCWrtSwvbWGpUtuPAEM2YtJSjKkJUH9643Bd45PSCUhK2INUg29WeLHC4FRYLmpU5o6Mw6MWF4r58yWMyxLAqQzCjFqGFJd+fqA6bPKWllKqsczfjiJZpICRmF6jLX/s/1itwuNzHnGZvdYkM56FoKWZIUCCom5L2cBkNYs96awNtK3+fsG1kmIxSXyKPNRi1B0Z45i56hlKWKSQL67DYw5M0rIDWomtS9r0iCfhyV86wUhvhoDWjgjKW2hNbavn9g+BOucrMEpJSunKWLu/6RJisQShKZsvmJewp+oN4rkGQZgZKswup1MdvipEuKnLSUgBBQahIVWjhwSxeK3XH2/smt9yWcVMMpSwIdBDE9hHcRORyJVyqUfec8tWFIFnyUqIILTNipx9L9P4h06apISFJJWSDQggdRqRDUdk/z+QYbj5QSGDLa5JqO0NmSCElQUlAFwav0pEEzmQ6VKGU2Znej2r9oHXi0kFClOVe6pmb/AG3EJLf4h2OmZ/x+cKGsU0LU/N4Ubrqci2tmDwx+Be4iYM61sxUSOrCggU4fxEqYAqCTfYuKdj9Yg45ilLXLCQ2WilUZqKfqas/6QHgcSpU4IqgPd77XoI58eGSyOjoclpHoSE8qrga7l4GwGMKETVIBc8hfcvrtfzipxnG1Z1IIY9enTcRNwOamYvw5hZKyANix39Y3j07auiHkSYZglLlS1OSAtiNizjM/m38Q7BS0qDrfKpqioBNUhyfvDfanEzZSwFgZClkZWqhyRYCwJod4B4PiVZkBCSXITWynNmNCC4p0Fo3jjlbdcmbyKqNhxGYiSmVyjMuWHZSqhISkChALtfLXzgn2cxQmTFzMgdCGYAOXUKMxdmJ6OYouLSgqY4YZaKQ5ASwB5QQWB+0R4PGzDOlpSUIFqOLu+Ym6tztF4cduyJypGo45hwgpUCQm4FjmUb3qWNiaaBrYHiU+Yc+VWYpJBynMDSpDfgrGh9ulFUuVLzgZSVFwa0DAXBqSege8ZzhGDVlXlWM4QpYy0JYVFDrCyYUpXEITbjud4HhVqmATnSlYJqWPukpJcEs+lLvGukAqzH4lXJqWFAmvw2p0jzxHEnqMwN3fYxueBTpk2XLQwdQLrLDRwokW2tRyYxywm60qjWEkuQbHcQUCUpPKmj7k3PSD+BKUpQLIJOhoKOSSf9RbeM7x7Brw5Sqa/OVUFQCGLENR3p2OkGezOOJWlJ5QQ6QQXVUAt6/KKhgkpXLkHktbFrxydNKsxQsZGK2DpFAfeHRvlE3DuODKHNNHrbfYwP7W+2JkTPBlplqOT+4Vgmqx7oYj4T1vGW4Y5Q6S/Tcj7t9obwxxpaexKm3dmj43jeZ063Opaz+Qgz2fxuZLEB3NWcuwaukZ3iXD8QhYT4ZUSwBcNXW/eCeHZpVVOK+62nkfvCxRjF6pDk21SLnj8wCYhT1SlmDFviv1zQFgJqVre5AvBHtJKUuWmdLOZNAoCqnVQEAVNtIoOC4/Ksh3ewFTR2dusT6S16mu/wBQU2kajiGIIlCtCq/QV/POAVTEzClZdQFSWr0prbvC4nglqkmYguErBKRcAhvrFWlS5agJlMwOXmDaPY0hvB72qgWXajSS+O4UJAKlEFTAAF0gMyiCN/pGK4riZhUpYqCXOWwHa4i/4lwpE6VmlqCZwUGAdlBqgtTM4vFfgeCYpHMQkitlB7GgdrxtKFy2M1PYqMDPJUGdxt9ztGtl8JkkMrmXfMCRfZj0G8Z48YUJwStCk1qlQ0IoSwtrFnh+K5lMKjQ000DXAv2hrGknYnPcctYlKCQskoN2axi0kSgEhSVEqId7jdusY+djU8zqrcPGg4XxQEBwGDWPT9ozxYm93wW51wS4zE5Jhyh3SklI0dIJFtyYaiaMhVcvRwDlrW4ik4lxBJmrYh667DpWwi24VPEyTkzF2cuwFS6b1qHiV00bV9xvMyNUlc5GYqBOcB8ocJANrd2fTyiy4ihOWWUlwAMotcAEl7VBPmNopU8QMpIQlsysyi7E6VBuL/WC8POJll6sKEedDTrCljSaXYep1Y8TOYZ6EVJB+YYxW/8A6JZnf94ImlkkkaBq7vQtaHYSSlTTBdNVIPxAfEn7jzg0LhCcyymY+UksU1H+u3UwooMUtKlqUxDmwaFGnqxW1EaSX2lxSpUySqyFJIJ3q6mHmCIiwOIAmIPKoEj0ejmAfbPFHJh2IYZnS+rJY/UQJ7LzcyspFcwKWN6gM/dvnG0cfcmUt6NkpclUuaSkVSGUtObmSpJUNaXrFEjES8wKg1glKAxNWNdHb1jcY2YgpPKjmSGdINdQwL+cZLF4JCHUkMQrMC5BTYpGW3vPXtDc05JNEpOuTTcZSmbJSlRSQ3xoBOzilDav6xm+Ef2ioJUlW9Wb1TTyjQjDqVhkiXLATkqJdSFUehLioPLbWKCRhzkKlFkqJGUjnG+Z2I+sYyqSqQ1s9isxeMKsQpZc5rlLlzUNS+3WOTvFRMCwmZlF+UsO9BWgrA+NmGVOGUkOn71A1G7d45hOJTAsqExSEuHylnYn3hsHMbY4SdaeKFKS7mvXik4vLmSEgIJFRmNTQlQZnI0oO8U/FShCMSycgCFJSAKtMSCBmN2zCv6w1fE5gUCGIoqlbkpL+YPrFZ7QYwqlTCojMpSaDSi6daBMbvdV3IVr9CukoZOYFvKN77Dz0sgKVoWYA2LaiPNsPNJSEklvt2jZ+yWKIPI4yqcAByczAgU0LHtHPLFLS2ufsaa1dG7xmGlLlUJUgFikkFiHN/eoW7W7UgBMwDICoEpSpzmACVHsQ4MG8W4o6VNLJcByENYlgQ5di94pcJIWZwSpRdTgKrmJKSGAdhoL6mkY4teSerIqf6/0NtRVRBOO+yC506fNTOQcyyUghQcO3vM1BtTtFXw/CKkzAVlgkAZQauLPSlaxtP8A4mZ4a/DVmYFTKopzcV6fQ7xneMcNmkZyKuHYjcOCBFSlqlVlxSC8MpWdDqKQo0Nw+gckAF9TAfElKZRIVrQggBg4c2121i/4ZwmatCCkMElyfMEQTxAESllggh2L1IUNSCWcuADtCeXHr3VlSUq2Y72bwgTLkqKgwQC2jgAEnW8UfHMMpM6cUD3Vsqhc0dw4sA199Yt8FNKJaHHKzOMwO1RoaPFF7QYhp7lRAejKFCa2Ua0I0jolK3RzryW/A8NMThlTMxaaVJyalAJBJLUOoI6RBxfwECXLqsZT71Lk+9lDV9e0Wvsjif7GVRN1EPYAk0+VodjJaM5BKAGBJGo9aF9IyzZY8JDjF3bMkMKJSRzNcsFkkgMKvb3jUQ+bMSlUsJVZb0vrcmjRLxeWCtCXLgKBBpQFOXvUH5RVYydlUjLetanS3o8EZ/8AkpryXM8nKoMkUJJOzig8m9YruHYFSSF5QEEsSMp94FJbqzwfIxYMlRUAk0oykguQ9XrbaJZc6WUAJBASpRYVByjMVC+h3iVOcpe8v4KaSWzM9xrgipAJIChqdj1SbXFYj4dgjkRMzPmU2XVnZ+1PpvEWP47MmlRzEIJYJejE0BYV6xb4eaEKQoJ5XSz1uRalS5Z40SST0kW9rDMLw/CiceTmUWBUS1XChlIa+tdIgVIxC5qpQWgZSzJQEhtWHRgKmNcnDBS0qKSQpg4Zn3UBpb1in4pIyTlKd2cmieVOqmOjn6xhklBvdFptcGJ9qZK0qlzgoFIAQpvhIdyeioveDcSGVcvKlQVmGzM6SQC5FXq/aBpmJSVEgMoTCcynIcNldNhZ/LpAAnTArxaNmyuzilHe8dWhaU12MtTbdhPE5eRKCklVwsnf4fl9IIws0+GDlLvUAab9oM4O0xyagqNAG91g/dxHZk1OHmeGoFSs1m22NiGvGThtbHq3oHMuFDVzXJIDdI5G/s8PBl6siq4lLRONUrAQKKzOrRyqjaabawVwTDS0L8VjMAqQosCRUCgs7ULu1bwPxOaspKU84N2SwBb4i9PSPQxwuUrDS1BCVkSkAKLh2TqEkC76aRm8riraNXTdIxSeOGWyVcqVKJzOokdDlUGT+NE2BVOKswZhTYNq5Uom7F+kS4zhpKVLErIUuWUygaFjd6Xi04BiElFQSvLnOzk3SXGjUMOM4uLlW/5+xLi7rsDy+PzMOopWGSzlTuCGGgr5tqYGx/F00mu6SO4r/wAleVB/MWPdlAso6sDRJcnmcuX+W0ZWRLcolEnKkUOwJMRBY53fyKalHgLPh4iYBnKVmzinkf4h6OCgkgzEgpNXcedrfpD+DYRIxKAWAtWtaVDa2jUzuFpSuZMyiqBQFwTcnLTp86RvrhFbeCKbe5RJkyAGM3mQkk5SC7VoCC/RoIl8LWQAoKKFpKlBYBDJysCkD3i4106Q9GB/+ywSM3hkkCrKDFIAFy7A7eUXuIwWIypUVEFVGA5Q4dma9L6RhnzNJOLqzXHFXuY3BcClrmKGbwstQg8ylnUIszbF/ONNLwAkLCy4ysyTY1AZKgpnFSxgbD4cy8VLXOAAOcAGpZmtuwsN40+NkyjLzApyEtejfY1iVnkkmlyDiraKDG8c8VBTLWpbuCeYEMzWDF+jO0Mw+KMtaZgUqYxDLmJAe1EJBon6wLKJROCUgpTMCgEigYhibVobxYY2cyQFBJYs2YUpoSHZ41U4xpwRGht02XfCvauUsTEzFBClHMArlGU7KJ5vKveM17U8ZRkMoEAq+IVCQ4ZQDZidtIrJ84uCxcMS4pe1dMtPOK1MkqS5SVFVVGMlCGrUymnVI9T4Bx/DYiSEoWlC0khQIZ2HvBxYs/1is43PShJXNUkJGZucOoUoUlnU4LAV7VjG8EQhVFMaglrsAQzEVMM4nKBDg1tqTrdzt9YUuli52nQlNpGt4RxNKpEkhQlqJc5gVJqTrYNEfE5EpClGapCi70Z9WqC/rGEk8XnyVeGhQyirFOa771g3CYpU85Zq2J91gwNDRQ1q0azxrs6JUvJuPYicJmHGQOMy3cG+ZWUZhSzaRNjMQM6swZA1SoEOLpNi/Q+sZ/gnD5krMZM0rDF0FLJzMTRV6EAON/KC+ITplSlvEa5NCzlhTZ4wyY4t/r5NItlbjcQfGKeQ8hINhewKi4OX6RWrm55hUcoNAA+38j0iTCzFLmqRMS5WQ9d/t2PrBR4cCjOBLAYnVRd7MaDvXyjpgo40rIk2+AyclM4y5aFJfKXejNUBnq9/LqYB4rIJE0JAJRJmOUHleuUJ1JZhT6QCeHEzEBXxBSndinL16lhUFni/xnB0gJRKSaAHOFkk9GdqDtA3ihTQXNnn+DUSUkuUvp+0aDhxVMYS+YIUg+WYXB7doG4lw0BaWzDORZncvpUb1HnFtKw4wuVVTmIYirtUHM4F303hqUaCnZpMVxZpc0J5SlJbuQwN7xSS+OTggKz5jlDPqS1C14Hx2GUtIOcCozBTAjWm4tAOKneBKBmDOQWQElqXBdreRjKWOKpJlqWwPjJ5SVOal1f+3MHT5+TQuE8UMpDKeujOKl2bUQHMn/1CgvLkypYOXSwJN2FampfvFjKwWUjxA5YEJFXG5OgMayyaexChZbcB4iiqiMrqJQkah2oz13gric8KALuT10NSS2rwDg5yJxylEuSJbgKTUAXCQkEVc/OsQyODJKgfFahJzUN6gM7lonUoe9QOOp0OeFBk3DS35czaO+3aFD9rxkehIpcbMVMLcqEkO2UAigJoDf8AO264fxALwmQF/DSBa+WzUD06RjsdgCEJTlTrzMXNqX07awbgsQ0sIUoUe60pITYAAu79txEZVGUK4o1js7ZNxXj4KCh2JYZUjMa6WFG1ixlYZSAyHIUh8wqWZwQ9T+52jKkzFOJTBI8zTsLRruEceOUAp5MoSEtZgRQgO9tP3ycIrEyrepUZ2Xg5qs3vVN9dXDE6xS+AUrY3bfYtGjxWOSHmJACgWSSbsObKGcCojMYjEkqUt/ev3NyPPWHibk/CCfBbcN5ZyS4B0cM4YihAjYYyeoy0lSS+jEdnZn309Y8ulTMyncvu/wB41cviapeGHNMUSQKkagnl2anpGmTFumZxkSyCqTikFAVzpN20qajRwI0PEOKTPCTqoF7GpfVIuw9XpHnY9oBLmhagTUuRdzS/RvlFvM9tRNloABBSaulFTRgCNL/tBl6fWlQ45EnuWCp8ybNlBYZypt9DUH7/AGjRcRklMqhTUE84BAJYlTHcPfpGNk4xc5BmKAC0qOVyxoAHYdneLvEYxapKFKyqym5UNgwIal4yyYqSS7FRyeUDhSlT5av/ACKSk2A5iRsBcvbtFvPnCVKImIKVDKQrKC9SzHcFvTWMlhMVO8YFK+YuwTW7OVHZ6+UabieKRNlk8uZLBWpNSSzgChLtW57xU8cJQUZfm9gpNPYq8ViQqSsy0pSgAkhq0Oh9PntGbGLSkM59SB+8Wc7iAInSg1UKCRQMAQo0AuwL/JrRnZoLkBVNgPvGkMUVsiXN8mh4MrMychUNFAVahahFaENr5wRjsQkmYZcoqCVf4lId2Zm26/WK7gubxJdSHUkHQVI1i4xWPOZQVlNeYKyhiQyWzB2G1hFbt8fUW1cmaxiQqaSQxIDgm1LHrHcMnnADabO/nEPFyFTVqFQSGagsNIWElctmD37t84NNuxWej8DwSwlR/wAyVJ6A0Y5ra+vWIsclYLhOQAOVKtd1M2ugptpeXgPHUypCJZdRSeYF7ZbppU0tEXEOKSVFSWUl8oKS4ZtA46xzTjLWko3fc0i1V2V3AZCjiJi3DACmlSTTt3i2xskpQVgFWdTZSWFKqJA9OvWKvhiE5pi5UzIg6mrJFSS/TqYIxPGUzUBExIYDl/uBiXDOdjX0aNpxa2kQnb2KteHLhQAdlg6g0BYlr9+m8ESUEy2yjNyj3ikjN1JpaDOFyjOVlYEJBKQmjuwPVVhcC0R4vwkBZ8RKTnAMspAKXU7Bq/8AZmbXe+Y0TwwTE8N8OZLUspWjPVGetUqo/Rwb7Rfz8HLVLASQJY95K08yRWqSkirnWM5ikjxJWWuZRU4qGS7M194vxiAylZS+UvmOVQu5L/CzFmOtNsvTlVovUVE/CpCaqS4tlSzBy1zQkd4q+M4jx0EsAlIJQn/EFqCmwEHnEImJVUp5SUjLRTDUhiO7ajaK2WpgQSWAIsWonqNTr8orHF+Qk0iX2dwzoAa4t+l4uZkgS6MCwSltQyEgA+TesVHCsenKkIN3dJDWo4U4a9wTFyspKWJLV1J6VJqbCM8sXe44PwVfBJYGfMoB1k3A00LuDFriMgDhTBHKoW6AqU3lFBjxVKRSlev594FnqZAG5+lYSuU0vI3smzQmak1C6dFBvnWORlQIUb+xx8mPrM0mLlKNUsxNC48nBpFGvBKzEkUcFrv6Ro/AYOmxpqa0rWhiA5dgSPmDsXj0vTi3bObW0qRWyZykgMAzktUP0cRdypeRAQgFeZnZ6EEFj5i8Arw4ehIq/KNRVy3rS28MSlaCplqcmoBB1Fvz1jLJ00WqjsXDO0/eG4rAKVNUgpdmploadKg1OmsVyeFLHioYuheUJ3Z3vrXzL9IsFBapmd8qqX9099j+aw1aJhUpYUkZibMGJu1Y549JkVGz6iBnEzEWAPdj+kW8goMohwWFi2mrbtSJU4ciX4WUgZ871JLAh+t4SOH7N0NQexNK1jf2dvky9euxl1YNRJd2eDuGyvDWFZUqbRX5QxpE4ZveDC1R9C/0h6MMD8I6g69sojoWFVRi8jKzCY6ZLBCUjMSDmYEBrM4NYu0qMyRKTNBzEUNs2r92230gaZgRcfo562DWtEuJBKUpWHy20LUa+zRhn6XVFKC7mmLNTuXggwxRInEtmDALSdHLVLXBb1ijxHF1FwnkSSCwcuRYlRqbxoJOFbMAHzA0Ic9OruIgkcLAWlRFAQSdaGzHs0R7I7d/D7l+uq2GcM4e4USHUpCtLOC3UF2eAEyACVaeUaORiMpBAZlOxpbU+ZisncNClEhmct+jGM49Pke72NJZoLjcruKqWJSMnu5wSzDmAOUvegKm7xXYTM7rSampd/ONMnhoZgFEXZuh2jowTZRQJLu5szEdyX+UdMenpUzCWffYpsQAlSHGZJS/qT+kHcMCCrUOaBvQRYjDJDO2zkW/GMOk4cAgpIUxdh0rX0a8L2RJB7QR8WmiUhJqSCQA7DWvZvrFHhsWtRqs7C1GoBtaL/G8PM0JSohg7C99K6wIOApFmB6j8aIh00q3KlmjewOOJqlkJUkLTetCCkMCCNGoxgmTiAuic7JBZJpUl6ZT847iuDFaUg8uV2NavW/pEWH4UtBdKtN/nX7w/ZZP/IPWiuAsYtcnNNSCSlIBGYuQHKuZn9XtDuJe1UrEMVJzKB+JDqA8iEqPmIOQEELs5BY6E9jp0rGMwXDVpmJz0AIzdnrGCxSkqkjRyinaZcy565ikOqqHqR/kaijNR6Rfz+ItKJWBMZ7UIISkgG7pverecQYeSgzCnKOZIykGjljVtDWM/wAU4pP8RcpBUiWFe5Y2+JTVPm20KDlLahySiTzsUpaZs5YTLQlLBhQE2Yak6GKyUta0B1ODXrXdoZxGUubLSAVXJWNKe7a+v4In4YlSUgK+E8tCaMaU0hrFNRuu4tcXKiOTPTLmBiUqBqaZbWNe0WCsRMUMucsa0DO9RUaawNx6SJxTkSpxUqbRgw694bgMJMTlclgbVp20hvDOSuhepFPkNx6FJIJvlHfzgWYklAMS/wBOVEuojtt5xN4LBndIr+esEOlmpKTCeaNNFeE9IUWok9B6iFHX6ZhqLsrF71DVAam/leGCS+zixLEH0IiQylEHKzkj50LtEf8ATVY06A/t8osgjVhWNLE19dOveGz5Sk1dINXBIPa9jSCNOXN31HnpDJsksxVXTta+naGmKgQk6gFz57fU9Lw1Sh/jVvygMSKw7n71LN9IkMpjXsDf5RaYqBsqmt5afeHgMLen6fcQ5LJ1Yag6NDwpz+7vDEOEnqH7fLqW/NIcqW3vPWxtX8H0iNShqDsDt53hylKYPu7fekIBxar320MINRmOz/h+0RBZ0LPpt0Z/OHrWRQsd2fzLwxD/AA2HfQjvZvtDFTtx2PTZX5+sdJcUsLO+mlYSku9K9u2zQARr20+elg1bG0RLUcxS+VwCdi70HW1dIKkygSMwfo512LECrescmyS/ulti38QhkZURYA69wXeqQxHVydYjWmr0HmbbhUEz3J5ioE3NC73frSI0Ag0UO+o7QwIpE9Q1cdgT9H/iCTMS4oTQk6EMdWrWtYjUkH8oe0TCYNgep/eAQyXUZXL6XIqdKkj1hCWulaU6U6gltGfqL1iYTElx5mr+jx1CmHIxY3djalG3aADjkM6Fbs2nlSEJqSQCO71vppWGGaT8PkfX09Y6UgdN7sd3f9IACVJBFNNaxBMlZiAQf+z6ahn+kRr5Rrp7tdbvTuQWjpsASW7dvuRABCvDvYEUNUqANdm1/OkRrlpFVJUSLvX184LEzlqWIbTQmr/mkCzEu/MzbH9Q5DQhjFlFeU1ag32Dt+PDZgcMGTrX6F/PWOhBqAsKJ633oRHFoUKqoNmAPzgAiMghiQCej07P5Q+WhJIqQerC/eOLo1GfUKb1FYYM9XJHcW7tbzhDChK60/NdIimCtBTf7/vDUqX/AIkjcgebKIETpl6t6H5NpWACMIGwPUiv1jsMUUg1RX/WFAFFklayG02ESLJBaxZniFDaP3iarNqIgoi8Y7KV9PSJTKIQVhsjs5u92hgW2lDDlBBDN5wgHKmE1Ydf4iJcskCtniRCWtcQ9F6iGIFmyizkD9YjSnWwuDBZJcmGE7G/pFWKgIAVIvq7/SHByb9nv2eCPHYsQ53iMFJGw2hgIrUNn2P2hxHm+1+xjkxQO/eFlZixbvDENUFOQabsPpCUkhmL7V+sJc5w1WBcRxKtWeABGYRr5H7HeF4p1cnQ3aOlSSkki0NSlLv8mgsBpUQKUL6fWHqxFagPoXb11jgSAHcw5TFnZ4AGnEulstXu4NGsIkk5VUUpQFwCaO31tHDKG47xxx0J+TQAPVhiwY0718qQ9EvqCSACGvqzeUC5SXr1DfSGCYQWPq/0gCgxJyu0OOIV/wAfT1gVRSKPWEZQNQnv+sMCdt3cdGb6w1bj4q7X/iIFzFCukcGLtmEIKCJilEUbcsajy2rAq1K6Hv8AaJlYzMbUHqI5NmJd6hvQwAAzJxGnrv1h6McqygW2EG+K40L23iJaxZm8vm8JoaLI4NE2UkJSGIp0O8U2OJQvJndSWfUWg7DYxSUtlcCx1rv0is4igE5smWtdI8vDDPiytU9LfN39zrnLHKKfccicr/P6gftEhnLVt5BiPPWA2ULW3h4Kt49JWc2wSMQfxh8oUDuennChiLescS5c2McRNozx1M0u8SMchFC5vHEoalxD0rEJj3EADjMYcsITCamIzJeop0jiXD7QASeKXq0cmrqKUhqK01iS0AESj07Rxn+8ShYhZxDEDysNUsaaRJLCnqwiVgGpAkxVTVoLCh0xO0dy6vWI0TxraF4ySbw7FRKlQZjDlYYGBFq2hyVKh2FD1obS0QGdukwRLXvEpL6QAAKSo7xIJRDOSIOSgbwpk8QBYPkLREpAIq/lExWBHVJeAATwS9CGO8OmS1gUeJjL2A84QUReAATMoUJMITDqmDRMBvDFrHSACLMlqjzjnigBo6UgwihJFLwAMVNU5ZQ9Ib/UnziJRAFoITJAAJNDpGc8sYK5MuONy2R2VP39YU1T3r3gYLBJGgiQqTFqSaJcaYyUQCxS2xG0dWEm13hypTsyqiIFoOlYAGLAfSFHCs7QoQy3SAYkKDHIUSM4pBiSWsZeohQoAH/1lLRF4g0hQoYHRUiJFiOwoBDQh4gUqrQoUAEpXHcr6QoUMCGbKDQOEjSFChDJUSREpltChQyTj7QhMIowjsKGFDJkwwgRChQASoa0OUnLChQwI/E1gZSyTChQMEcUmkNMwNChQhkZNIaAYUKEB3JD85PlChQnFPkabXBEAB3jqQ8KFDoREVRxUzSFCgGhuU7woUKAR//Z">
            <a:extLst>
              <a:ext uri="{FF2B5EF4-FFF2-40B4-BE49-F238E27FC236}">
                <a16:creationId xmlns:a16="http://schemas.microsoft.com/office/drawing/2014/main" id="{FF4B72A8-469B-5897-6438-86BE7C251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sp>
        <p:nvSpPr>
          <p:cNvPr id="25605" name="AutoShape 9" descr="data:image/jpeg;base64,/9j/4AAQSkZJRgABAQAAAQABAAD/2wCEAAkGBxQTEhQUExQWFhUWGBwaGBcYGBwcGhwdGBgXGRgYFxcYHCggHRolHBgYIjEhJSksLi4uHCA0ODMsNygtLisBCgoKDg0OGxAQGy8mICQsLDQsLCwsLCwsLCwsLCwsLCwsLCwsLCwsLCw0NCwsLCwsLCwsLCwsLCwsLCwsLCwsLP/AABEIALcBEwMBIgACEQEDEQH/xAAbAAABBQEBAAAAAAAAAAAAAAAEAAIDBQYBB//EADoQAAECBAQEAwcDBAICAwAAAAECEQADITEEEkFRBSJhcROBkQYyQqGxwfDR4fEUI1JyYoIzkhUkQ//EABkBAAMBAQEAAAAAAAAAAAAAAAABAgMEBf/EAC8RAAICAQMDAQcEAgMAAAAAAAABAhEDEiExBEFRExQiYaGx4fBxgZHRMsEjQlL/2gAMAwEAAhEDEQA/AN6mOKXCBgedOAiWxpD1TYiUuB14sCAMRxUCM2UWueOqmMHjNzeKK0BraLDA4t2CjU6RzZ8rhHbk2xY9T34JJ/ESK2EQIxylawdjsEFsBAZkpS6R6x5mTNlcudjvhjhXG5CvErBe43h0vEqVXM0cURkYmK1bubhI+cSptOr2KpeC4l4xdXVAONmqZ3cRHJSZnMCw0ERTE3CtYLl3YJLshvjAi1YrZ3DPEXsItOHSMoUSxghZ1sRpFxySi77kTipKgLBcI8NQ2jRCQgpaKL+pXrD8JjFJVuIUs8pVqIWFLgdjeHB6CkVK5OVVIvZmNegiOYEFOjx0Y+tUF75lPp2+CsBEGYRo7g8AFG9IsDw4CgMby6rE1VmKxTT4B1EQPiFUh2KllBgGbPeIi7exo1RLJYw+bJBitTMIMFypxJEbtTStELS9gqVIpA2JSItJZ5Yp8WvmicSUnyE7SISiHiVCBiaWkm0dykoo5mnJkBRCyQSuVEeTaKhljLgUsbjyReHDhLhygRHAqNCBhlRzw4lJjkAEBlwolaOQBZoJnHIBxPFjFMmHsTYExm6L3HzcetVoIwOBzE+MSKUG/eGowBCgzlgCWFK6OYssUrRQygj3ga+UeZ1PWK9GJndg6b/tMhWsPQZikMnaF/Vr1SEqGsNWoBJcFKHYKNzEYnJJCVl0/DU30ePIf/JK2ql9T0FsvgWs7iAUhILoIF9zFd/VfEXB0Bhs6dlS01nZ0gbCK7imIQVAgqPLWr+nSKSlkd8NCbUSxOJCsyyS40Folw80AZhUnQmMkMWU1BLE1DQ2VjFKJyAmN1iuV8Gbnsao8TTLcKLvZojwuLCiWq2+kVicKshOZLKV7rlvV9IKx0gShlUsBRF0j8eB4owbpi1thMnHoFAQFPD0pAExal5ibNEXDODSA0wzDM6FgH+5g+fllIzsASpgOhil6a2bFcnuC4TE51BIDlrHrrBOGwSqpTMBINRRxDMdisyBkARlpnVS9KbwLgpGUpVncKN2Z+vaJUot18xtNKwpScroIdWppSB56CPd5t4JxiJYWpOYBWhFX7mB5ksychFXPMpwz9BCUdXPHkq6J0YtCWSn3tYIRj6sbxWYiWkgqchZrlofSIVpCAFTMylbsQ0Y6Yt6u/yHRezsclTAjN2iumLlZ8tjFfImrSFLSkqavlA2JzTFFQDPb9I2i5Rla/ghxi1RfK4cFWIhh4flF4o04haKKzdqxPgMWtSnJcRr6+ZOk1+5n6MCwzqgGahTmhjuGxk0kgJfeLGTjUob4lajaGupSdtUDw2qsqw8G4Sc0HzMOlUskHK9Q7X2gEhMsDMCSekbZOrUlpaozj07TtMjxuJaGYbFQ/EYTMgqSXa4gb+kSEBWdjtGUcmjeynHVtQXOnAxATEKpCks1QdYLl4Ys5btrHpwzRUbbOKWOTlsgcLiUQlyWIcgPaHZKfpFY+pxy4Yp4ZrlHMsKOZoUb6jGiFEo3ajs8WWCSypiWLUGYhutPWOgJyeFMASQSpIBJVXUlPlEU6fyArAUUklDEioFyNbbaR4vUdXLKpKDpL5nq4emUKcuSTESirkWSlNKhV4GK3oqWpnZL6tYwvFKkjPle7AP9TEaJiZiFKUkFUscoDhqgO1mZy3pHCmsqtv3kdX+PBOgCYUpWwAq2YX6aQCceEEgoAVpXM3zb0iVJQ5SUpKklnDlj0qYZj0SSy5g/wCLOpyw1rQOfOL2yNee4m64C+G4tE1wsAqCTa7AV+0Vkv8A82X3RLbpU1ZzpFxgl+GAqWhLtlBSkkh6sdXJTrHJHs6JuVLZZhDKUZgbT4VczttGzjGW5k5NclHisXkWlwzKfK7i1G6VifDVUFJSEBZbMKAtd+rQlcKny5glTJZUhSASzKYl2G4Ib+YJMoShLWFEoBKRKALuHF2FAq9IemlaFqtj/aPAZVywFKM0kb5MpNO0XOHxsuYVylhJysEP8Q+Iv1vFRiuJpmTFTCounKAlqO++zCD/AGrxHhyky5aAqZMSJi8gLtZJOW+t4lKkmt/1GDrxGHkLmKcMCciHoKn56wPhceieEOjOty+ZRYB6FthFbwwTpqgqZKQsqDOtDBLBugBHaLLD4AhJ8HIZooyCMpFP8m9YNCTt7/6BNtbF+nBJVIICwfdCFFLp5L8pNdu8VLqzeMqaoUonLl0sEvTtFnJZQSZiqS0gEJN1FqDQv3jq1qXyMpDUzsCd7u/8xlkuUvde/wBfz+S47IGwyxN5wNLFFO5O8CBQUCozAUv7pTtqP2g3GBTpQZoBuGc0dnVWkcnYgK5FFKltRSkAhN3Z3d4iO7aWz8cldivOH8ZYMsJKQLZmU4d2fpVnhqZyinIU8gJIUlQd+rmH41MxBTkShJNQU5eYWLOxa8STUIMs5kf3AkkBN825CSxcP1h2t62+D+wtyvxp5gEzlAMHJFOxreOzFS5mVDpKhqxAI25frDZWMRLTlCT1S5PqDB6MNKKc5CUktlBCWrtSwvbWGpUtuPAEM2YtJSjKkJUH9643Bd45PSCUhK2INUg29WeLHC4FRYLmpU5o6Mw6MWF4r58yWMyxLAqQzCjFqGFJd+fqA6bPKWllKqsczfjiJZpICRmF6jLX/s/1itwuNzHnGZvdYkM56FoKWZIUCCom5L2cBkNYs96awNtK3+fsG1kmIxSXyKPNRi1B0Z45i56hlKWKSQL67DYw5M0rIDWomtS9r0iCfhyV86wUhvhoDWjgjKW2hNbavn9g+BOucrMEpJSunKWLu/6RJisQShKZsvmJewp+oN4rkGQZgZKswup1MdvipEuKnLSUgBBQahIVWjhwSxeK3XH2/smt9yWcVMMpSwIdBDE9hHcRORyJVyqUfec8tWFIFnyUqIILTNipx9L9P4h06apISFJJWSDQggdRqRDUdk/z+QYbj5QSGDLa5JqO0NmSCElQUlAFwav0pEEzmQ6VKGU2Znej2r9oHXi0kFClOVe6pmb/AG3EJLf4h2OmZ/x+cKGsU0LU/N4Ubrqci2tmDwx+Be4iYM61sxUSOrCggU4fxEqYAqCTfYuKdj9Yg45ilLXLCQ2WilUZqKfqas/6QHgcSpU4IqgPd77XoI58eGSyOjoclpHoSE8qrga7l4GwGMKETVIBc8hfcvrtfzipxnG1Z1IIY9enTcRNwOamYvw5hZKyANix39Y3j07auiHkSYZglLlS1OSAtiNizjM/m38Q7BS0qDrfKpqioBNUhyfvDfanEzZSwFgZClkZWqhyRYCwJod4B4PiVZkBCSXITWynNmNCC4p0Fo3jjlbdcmbyKqNhxGYiSmVyjMuWHZSqhISkChALtfLXzgn2cxQmTFzMgdCGYAOXUKMxdmJ6OYouLSgqY4YZaKQ5ASwB5QQWB+0R4PGzDOlpSUIFqOLu+Ym6tztF4cduyJypGo45hwgpUCQm4FjmUb3qWNiaaBrYHiU+Yc+VWYpJBynMDSpDfgrGh9ulFUuVLzgZSVFwa0DAXBqSege8ZzhGDVlXlWM4QpYy0JYVFDrCyYUpXEITbjud4HhVqmATnSlYJqWPukpJcEs+lLvGukAqzH4lXJqWFAmvw2p0jzxHEnqMwN3fYxueBTpk2XLQwdQLrLDRwokW2tRyYxywm60qjWEkuQbHcQUCUpPKmj7k3PSD+BKUpQLIJOhoKOSSf9RbeM7x7Brw5Sqa/OVUFQCGLENR3p2OkGezOOJWlJ5QQ6QQXVUAt6/KKhgkpXLkHktbFrxydNKsxQsZGK2DpFAfeHRvlE3DuODKHNNHrbfYwP7W+2JkTPBlplqOT+4Vgmqx7oYj4T1vGW4Y5Q6S/Tcj7t9obwxxpaexKm3dmj43jeZ063Opaz+Qgz2fxuZLEB3NWcuwaukZ3iXD8QhYT4ZUSwBcNXW/eCeHZpVVOK+62nkfvCxRjF6pDk21SLnj8wCYhT1SlmDFviv1zQFgJqVre5AvBHtJKUuWmdLOZNAoCqnVQEAVNtIoOC4/Ksh3ewFTR2dusT6S16mu/wBQU2kajiGIIlCtCq/QV/POAVTEzClZdQFSWr0prbvC4nglqkmYguErBKRcAhvrFWlS5agJlMwOXmDaPY0hvB72qgWXajSS+O4UJAKlEFTAAF0gMyiCN/pGK4riZhUpYqCXOWwHa4i/4lwpE6VmlqCZwUGAdlBqgtTM4vFfgeCYpHMQkitlB7GgdrxtKFy2M1PYqMDPJUGdxt9ztGtl8JkkMrmXfMCRfZj0G8Z48YUJwStCk1qlQ0IoSwtrFnh+K5lMKjQ000DXAv2hrGknYnPcctYlKCQskoN2axi0kSgEhSVEqId7jdusY+djU8zqrcPGg4XxQEBwGDWPT9ozxYm93wW51wS4zE5Jhyh3SklI0dIJFtyYaiaMhVcvRwDlrW4ik4lxBJmrYh667DpWwi24VPEyTkzF2cuwFS6b1qHiV00bV9xvMyNUlc5GYqBOcB8ocJANrd2fTyiy4ihOWWUlwAMotcAEl7VBPmNopU8QMpIQlsysyi7E6VBuL/WC8POJll6sKEedDTrCljSaXYep1Y8TOYZ6EVJB+YYxW/8A6JZnf94ImlkkkaBq7vQtaHYSSlTTBdNVIPxAfEn7jzg0LhCcyymY+UksU1H+u3UwooMUtKlqUxDmwaFGnqxW1EaSX2lxSpUySqyFJIJ3q6mHmCIiwOIAmIPKoEj0ejmAfbPFHJh2IYZnS+rJY/UQJ7LzcyspFcwKWN6gM/dvnG0cfcmUt6NkpclUuaSkVSGUtObmSpJUNaXrFEjES8wKg1glKAxNWNdHb1jcY2YgpPKjmSGdINdQwL+cZLF4JCHUkMQrMC5BTYpGW3vPXtDc05JNEpOuTTcZSmbJSlRSQ3xoBOzilDav6xm+Ef2ioJUlW9Wb1TTyjQjDqVhkiXLATkqJdSFUehLioPLbWKCRhzkKlFkqJGUjnG+Z2I+sYyqSqQ1s9isxeMKsQpZc5rlLlzUNS+3WOTvFRMCwmZlF+UsO9BWgrA+NmGVOGUkOn71A1G7d45hOJTAsqExSEuHylnYn3hsHMbY4SdaeKFKS7mvXik4vLmSEgIJFRmNTQlQZnI0oO8U/FShCMSycgCFJSAKtMSCBmN2zCv6w1fE5gUCGIoqlbkpL+YPrFZ7QYwqlTCojMpSaDSi6daBMbvdV3IVr9CukoZOYFvKN77Dz0sgKVoWYA2LaiPNsPNJSEklvt2jZ+yWKIPI4yqcAByczAgU0LHtHPLFLS2ufsaa1dG7xmGlLlUJUgFikkFiHN/eoW7W7UgBMwDICoEpSpzmACVHsQ4MG8W4o6VNLJcByENYlgQ5di94pcJIWZwSpRdTgKrmJKSGAdhoL6mkY4teSerIqf6/0NtRVRBOO+yC506fNTOQcyyUghQcO3vM1BtTtFXw/CKkzAVlgkAZQauLPSlaxtP8A4mZ4a/DVmYFTKopzcV6fQ7xneMcNmkZyKuHYjcOCBFSlqlVlxSC8MpWdDqKQo0Nw+gckAF9TAfElKZRIVrQggBg4c2121i/4ZwmatCCkMElyfMEQTxAESllggh2L1IUNSCWcuADtCeXHr3VlSUq2Y72bwgTLkqKgwQC2jgAEnW8UfHMMpM6cUD3Vsqhc0dw4sA199Yt8FNKJaHHKzOMwO1RoaPFF7QYhp7lRAejKFCa2Ua0I0jolK3RzryW/A8NMThlTMxaaVJyalAJBJLUOoI6RBxfwECXLqsZT71Lk+9lDV9e0Wvsjif7GVRN1EPYAk0+VodjJaM5BKAGBJGo9aF9IyzZY8JDjF3bMkMKJSRzNcsFkkgMKvb3jUQ+bMSlUsJVZb0vrcmjRLxeWCtCXLgKBBpQFOXvUH5RVYydlUjLetanS3o8EZ/8AkpryXM8nKoMkUJJOzig8m9YruHYFSSF5QEEsSMp94FJbqzwfIxYMlRUAk0oykguQ9XrbaJZc6WUAJBASpRYVByjMVC+h3iVOcpe8v4KaSWzM9xrgipAJIChqdj1SbXFYj4dgjkRMzPmU2XVnZ+1PpvEWP47MmlRzEIJYJejE0BYV6xb4eaEKQoJ5XSz1uRalS5Z40SST0kW9rDMLw/CiceTmUWBUS1XChlIa+tdIgVIxC5qpQWgZSzJQEhtWHRgKmNcnDBS0qKSQpg4Zn3UBpb1in4pIyTlKd2cmieVOqmOjn6xhklBvdFptcGJ9qZK0qlzgoFIAQpvhIdyeioveDcSGVcvKlQVmGzM6SQC5FXq/aBpmJSVEgMoTCcynIcNldNhZ/LpAAnTArxaNmyuzilHe8dWhaU12MtTbdhPE5eRKCklVwsnf4fl9IIws0+GDlLvUAab9oM4O0xyagqNAG91g/dxHZk1OHmeGoFSs1m22NiGvGThtbHq3oHMuFDVzXJIDdI5G/s8PBl6siq4lLRONUrAQKKzOrRyqjaabawVwTDS0L8VjMAqQosCRUCgs7ULu1bwPxOaspKU84N2SwBb4i9PSPQxwuUrDS1BCVkSkAKLh2TqEkC76aRm8riraNXTdIxSeOGWyVcqVKJzOokdDlUGT+NE2BVOKswZhTYNq5Uom7F+kS4zhpKVLErIUuWUygaFjd6Xi04BiElFQSvLnOzk3SXGjUMOM4uLlW/5+xLi7rsDy+PzMOopWGSzlTuCGGgr5tqYGx/F00mu6SO4r/wAleVB/MWPdlAso6sDRJcnmcuX+W0ZWRLcolEnKkUOwJMRBY53fyKalHgLPh4iYBnKVmzinkf4h6OCgkgzEgpNXcedrfpD+DYRIxKAWAtWtaVDa2jUzuFpSuZMyiqBQFwTcnLTp86RvrhFbeCKbe5RJkyAGM3mQkk5SC7VoCC/RoIl8LWQAoKKFpKlBYBDJysCkD3i4106Q9GB/+ywSM3hkkCrKDFIAFy7A7eUXuIwWIypUVEFVGA5Q4dma9L6RhnzNJOLqzXHFXuY3BcClrmKGbwstQg8ylnUIszbF/ONNLwAkLCy4ysyTY1AZKgpnFSxgbD4cy8VLXOAAOcAGpZmtuwsN40+NkyjLzApyEtejfY1iVnkkmlyDiraKDG8c8VBTLWpbuCeYEMzWDF+jO0Mw+KMtaZgUqYxDLmJAe1EJBon6wLKJROCUgpTMCgEigYhibVobxYY2cyQFBJYs2YUpoSHZ41U4xpwRGht02XfCvauUsTEzFBClHMArlGU7KJ5vKveM17U8ZRkMoEAq+IVCQ4ZQDZidtIrJ84uCxcMS4pe1dMtPOK1MkqS5SVFVVGMlCGrUymnVI9T4Bx/DYiSEoWlC0khQIZ2HvBxYs/1is43PShJXNUkJGZucOoUoUlnU4LAV7VjG8EQhVFMaglrsAQzEVMM4nKBDg1tqTrdzt9YUuli52nQlNpGt4RxNKpEkhQlqJc5gVJqTrYNEfE5EpClGapCi70Z9WqC/rGEk8XnyVeGhQyirFOa771g3CYpU85Zq2J91gwNDRQ1q0azxrs6JUvJuPYicJmHGQOMy3cG+ZWUZhSzaRNjMQM6swZA1SoEOLpNi/Q+sZ/gnD5krMZM0rDF0FLJzMTRV6EAON/KC+ITplSlvEa5NCzlhTZ4wyY4t/r5NItlbjcQfGKeQ8hINhewKi4OX6RWrm55hUcoNAA+38j0iTCzFLmqRMS5WQ9d/t2PrBR4cCjOBLAYnVRd7MaDvXyjpgo40rIk2+AyclM4y5aFJfKXejNUBnq9/LqYB4rIJE0JAJRJmOUHleuUJ1JZhT6QCeHEzEBXxBSndinL16lhUFni/xnB0gJRKSaAHOFkk9GdqDtA3ihTQXNnn+DUSUkuUvp+0aDhxVMYS+YIUg+WYXB7doG4lw0BaWzDORZncvpUb1HnFtKw4wuVVTmIYirtUHM4F303hqUaCnZpMVxZpc0J5SlJbuQwN7xSS+OTggKz5jlDPqS1C14Hx2GUtIOcCozBTAjWm4tAOKneBKBmDOQWQElqXBdreRjKWOKpJlqWwPjJ5SVOal1f+3MHT5+TQuE8UMpDKeujOKl2bUQHMn/1CgvLkypYOXSwJN2FampfvFjKwWUjxA5YEJFXG5OgMayyaexChZbcB4iiqiMrqJQkah2oz13gric8KALuT10NSS2rwDg5yJxylEuSJbgKTUAXCQkEVc/OsQyODJKgfFahJzUN6gM7lonUoe9QOOp0OeFBk3DS35czaO+3aFD9rxkehIpcbMVMLcqEkO2UAigJoDf8AO264fxALwmQF/DSBa+WzUD06RjsdgCEJTlTrzMXNqX07awbgsQ0sIUoUe60pITYAAu79txEZVGUK4o1js7ZNxXj4KCh2JYZUjMa6WFG1ixlYZSAyHIUh8wqWZwQ9T+52jKkzFOJTBI8zTsLRruEceOUAp5MoSEtZgRQgO9tP3ycIrEyrepUZ2Xg5qs3vVN9dXDE6xS+AUrY3bfYtGjxWOSHmJACgWSSbsObKGcCojMYjEkqUt/ev3NyPPWHibk/CCfBbcN5ZyS4B0cM4YihAjYYyeoy0lSS+jEdnZn309Y8ulTMyncvu/wB41cviapeGHNMUSQKkagnl2anpGmTFumZxkSyCqTikFAVzpN20qajRwI0PEOKTPCTqoF7GpfVIuw9XpHnY9oBLmhagTUuRdzS/RvlFvM9tRNloABBSaulFTRgCNL/tBl6fWlQ45EnuWCp8ybNlBYZypt9DUH7/AGjRcRklMqhTUE84BAJYlTHcPfpGNk4xc5BmKAC0qOVyxoAHYdneLvEYxapKFKyqym5UNgwIal4yyYqSS7FRyeUDhSlT5av/ACKSk2A5iRsBcvbtFvPnCVKImIKVDKQrKC9SzHcFvTWMlhMVO8YFK+YuwTW7OVHZ6+UabieKRNlk8uZLBWpNSSzgChLtW57xU8cJQUZfm9gpNPYq8ViQqSsy0pSgAkhq0Oh9PntGbGLSkM59SB+8Wc7iAInSg1UKCRQMAQo0AuwL/JrRnZoLkBVNgPvGkMUVsiXN8mh4MrMychUNFAVahahFaENr5wRjsQkmYZcoqCVf4lId2Zm26/WK7gubxJdSHUkHQVI1i4xWPOZQVlNeYKyhiQyWzB2G1hFbt8fUW1cmaxiQqaSQxIDgm1LHrHcMnnADabO/nEPFyFTVqFQSGagsNIWElctmD37t84NNuxWej8DwSwlR/wAyVJ6A0Y5ra+vWIsclYLhOQAOVKtd1M2ugptpeXgPHUypCJZdRSeYF7ZbppU0tEXEOKSVFSWUl8oKS4ZtA46xzTjLWko3fc0i1V2V3AZCjiJi3DACmlSTTt3i2xskpQVgFWdTZSWFKqJA9OvWKvhiE5pi5UzIg6mrJFSS/TqYIxPGUzUBExIYDl/uBiXDOdjX0aNpxa2kQnb2KteHLhQAdlg6g0BYlr9+m8ESUEy2yjNyj3ikjN1JpaDOFyjOVlYEJBKQmjuwPVVhcC0R4vwkBZ8RKTnAMspAKXU7Bq/8AZmbXe+Y0TwwTE8N8OZLUspWjPVGetUqo/Rwb7Rfz8HLVLASQJY95K08yRWqSkirnWM5ikjxJWWuZRU4qGS7M194vxiAylZS+UvmOVQu5L/CzFmOtNsvTlVovUVE/CpCaqS4tlSzBy1zQkd4q+M4jx0EsAlIJQn/EFqCmwEHnEImJVUp5SUjLRTDUhiO7ajaK2WpgQSWAIsWonqNTr8orHF+Qk0iX2dwzoAa4t+l4uZkgS6MCwSltQyEgA+TesVHCsenKkIN3dJDWo4U4a9wTFyspKWJLV1J6VJqbCM8sXe44PwVfBJYGfMoB1k3A00LuDFriMgDhTBHKoW6AqU3lFBjxVKRSlev594FnqZAG5+lYSuU0vI3smzQmak1C6dFBvnWORlQIUb+xx8mPrM0mLlKNUsxNC48nBpFGvBKzEkUcFrv6Ro/AYOmxpqa0rWhiA5dgSPmDsXj0vTi3bObW0qRWyZykgMAzktUP0cRdypeRAQgFeZnZ6EEFj5i8Arw4ehIq/KNRVy3rS28MSlaCplqcmoBB1Fvz1jLJ00WqjsXDO0/eG4rAKVNUgpdmploadKg1OmsVyeFLHioYuheUJ3Z3vrXzL9IsFBapmd8qqX9099j+aw1aJhUpYUkZibMGJu1Y549JkVGz6iBnEzEWAPdj+kW8goMohwWFi2mrbtSJU4ciX4WUgZ871JLAh+t4SOH7N0NQexNK1jf2dvky9euxl1YNRJd2eDuGyvDWFZUqbRX5QxpE4ZveDC1R9C/0h6MMD8I6g69sojoWFVRi8jKzCY6ZLBCUjMSDmYEBrM4NYu0qMyRKTNBzEUNs2r92230gaZgRcfo562DWtEuJBKUpWHy20LUa+zRhn6XVFKC7mmLNTuXggwxRInEtmDALSdHLVLXBb1ijxHF1FwnkSSCwcuRYlRqbxoJOFbMAHzA0Ic9OruIgkcLAWlRFAQSdaGzHs0R7I7d/D7l+uq2GcM4e4USHUpCtLOC3UF2eAEyACVaeUaORiMpBAZlOxpbU+ZisncNClEhmct+jGM49Pke72NJZoLjcruKqWJSMnu5wSzDmAOUvegKm7xXYTM7rSampd/ONMnhoZgFEXZuh2jowTZRQJLu5szEdyX+UdMenpUzCWffYpsQAlSHGZJS/qT+kHcMCCrUOaBvQRYjDJDO2zkW/GMOk4cAgpIUxdh0rX0a8L2RJB7QR8WmiUhJqSCQA7DWvZvrFHhsWtRqs7C1GoBtaL/G8PM0JSohg7C99K6wIOApFmB6j8aIh00q3KlmjewOOJqlkJUkLTetCCkMCCNGoxgmTiAuic7JBZJpUl6ZT847iuDFaUg8uV2NavW/pEWH4UtBdKtN/nX7w/ZZP/IPWiuAsYtcnNNSCSlIBGYuQHKuZn9XtDuJe1UrEMVJzKB+JDqA8iEqPmIOQEELs5BY6E9jp0rGMwXDVpmJz0AIzdnrGCxSkqkjRyinaZcy565ikOqqHqR/kaijNR6Rfz+ItKJWBMZ7UIISkgG7pverecQYeSgzCnKOZIykGjljVtDWM/wAU4pP8RcpBUiWFe5Y2+JTVPm20KDlLahySiTzsUpaZs5YTLQlLBhQE2Yak6GKyUta0B1ODXrXdoZxGUubLSAVXJWNKe7a+v4In4YlSUgK+E8tCaMaU0hrFNRuu4tcXKiOTPTLmBiUqBqaZbWNe0WCsRMUMucsa0DO9RUaawNx6SJxTkSpxUqbRgw694bgMJMTlclgbVp20hvDOSuhepFPkNx6FJIJvlHfzgWYklAMS/wBOVEuojtt5xN4LBndIr+esEOlmpKTCeaNNFeE9IUWok9B6iFHX6ZhqLsrF71DVAam/leGCS+zixLEH0IiQylEHKzkj50LtEf8ATVY06A/t8osgjVhWNLE19dOveGz5Sk1dINXBIPa9jSCNOXN31HnpDJsksxVXTta+naGmKgQk6gFz57fU9Lw1Sh/jVvygMSKw7n71LN9IkMpjXsDf5RaYqBsqmt5afeHgMLen6fcQ5LJ1Yag6NDwpz+7vDEOEnqH7fLqW/NIcqW3vPWxtX8H0iNShqDsDt53hylKYPu7fekIBxar320MINRmOz/h+0RBZ0LPpt0Z/OHrWRQsd2fzLwxD/AA2HfQjvZvtDFTtx2PTZX5+sdJcUsLO+mlYSku9K9u2zQARr20+elg1bG0RLUcxS+VwCdi70HW1dIKkygSMwfo512LECrescmyS/ulti38QhkZURYA69wXeqQxHVydYjWmr0HmbbhUEz3J5ioE3NC73frSI0Ag0UO+o7QwIpE9Q1cdgT9H/iCTMS4oTQk6EMdWrWtYjUkH8oe0TCYNgep/eAQyXUZXL6XIqdKkj1hCWulaU6U6gltGfqL1iYTElx5mr+jx1CmHIxY3djalG3aADjkM6Fbs2nlSEJqSQCO71vppWGGaT8PkfX09Y6UgdN7sd3f9IACVJBFNNaxBMlZiAQf+z6ahn+kRr5Rrp7tdbvTuQWjpsASW7dvuRABCvDvYEUNUqANdm1/OkRrlpFVJUSLvX184LEzlqWIbTQmr/mkCzEu/MzbH9Q5DQhjFlFeU1ag32Dt+PDZgcMGTrX6F/PWOhBqAsKJ633oRHFoUKqoNmAPzgAiMghiQCej07P5Q+WhJIqQerC/eOLo1GfUKb1FYYM9XJHcW7tbzhDChK60/NdIimCtBTf7/vDUqX/AIkjcgebKIETpl6t6H5NpWACMIGwPUiv1jsMUUg1RX/WFAFFklayG02ESLJBaxZniFDaP3iarNqIgoi8Y7KV9PSJTKIQVhsjs5u92hgW2lDDlBBDN5wgHKmE1Ydf4iJcskCtniRCWtcQ9F6iGIFmyizkD9YjSnWwuDBZJcmGE7G/pFWKgIAVIvq7/SHByb9nv2eCPHYsQ53iMFJGw2hgIrUNn2P2hxHm+1+xjkxQO/eFlZixbvDENUFOQabsPpCUkhmL7V+sJc5w1WBcRxKtWeABGYRr5H7HeF4p1cnQ3aOlSSkki0NSlLv8mgsBpUQKUL6fWHqxFagPoXb11jgSAHcw5TFnZ4AGnEulstXu4NGsIkk5VUUpQFwCaO31tHDKG47xxx0J+TQAPVhiwY0718qQ9EvqCSACGvqzeUC5SXr1DfSGCYQWPq/0gCgxJyu0OOIV/wAfT1gVRSKPWEZQNQnv+sMCdt3cdGb6w1bj4q7X/iIFzFCukcGLtmEIKCJilEUbcsajy2rAq1K6Hv8AaJlYzMbUHqI5NmJd6hvQwAAzJxGnrv1h6McqygW2EG+K40L23iJaxZm8vm8JoaLI4NE2UkJSGIp0O8U2OJQvJndSWfUWg7DYxSUtlcCx1rv0is4igE5smWtdI8vDDPiytU9LfN39zrnLHKKfccicr/P6gftEhnLVt5BiPPWA2ULW3h4Kt49JWc2wSMQfxh8oUDuennChiLescS5c2McRNozx1M0u8SMchFC5vHEoalxD0rEJj3EADjMYcsITCamIzJeop0jiXD7QASeKXq0cmrqKUhqK01iS0AESj07Rxn+8ShYhZxDEDysNUsaaRJLCnqwiVgGpAkxVTVoLCh0xO0dy6vWI0TxraF4ySbw7FRKlQZjDlYYGBFq2hyVKh2FD1obS0QGdukwRLXvEpL6QAAKSo7xIJRDOSIOSgbwpk8QBYPkLREpAIq/lExWBHVJeAATwS9CGO8OmS1gUeJjL2A84QUReAATMoUJMITDqmDRMBvDFrHSACLMlqjzjnigBo6UgwihJFLwAMVNU5ZQ9Ib/UnziJRAFoITJAAJNDpGc8sYK5MuONy2R2VP39YU1T3r3gYLBJGgiQqTFqSaJcaYyUQCxS2xG0dWEm13hypTsyqiIFoOlYAGLAfSFHCs7QoQy3SAYkKDHIUSM4pBiSWsZeohQoAH/1lLRF4g0hQoYHRUiJFiOwoBDQh4gUqrQoUAEpXHcr6QoUMCGbKDQOEjSFChDJUSREpltChQyTj7QhMIowjsKGFDJkwwgRChQASoa0OUnLChQwI/E1gZSyTChQMEcUmkNMwNChQhkZNIaAYUKEB3JD85PlChQnFPkabXBEAB3jqQ8KFDoREVRxUzSFCgGhuU7woUKAR//Z">
            <a:extLst>
              <a:ext uri="{FF2B5EF4-FFF2-40B4-BE49-F238E27FC236}">
                <a16:creationId xmlns:a16="http://schemas.microsoft.com/office/drawing/2014/main" id="{D7DB052D-D67C-F0FE-3888-AD2980FFEF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sp>
        <p:nvSpPr>
          <p:cNvPr id="25606" name="AutoShape 11" descr="data:image/jpeg;base64,/9j/4AAQSkZJRgABAQAAAQABAAD/2wCEAAkGBxQTEhQUExQWFhUWGBwaGBcYGBwcGhwdGBgXGRgYFxcYHCggHRolHBgYIjEhJSksLi4uHCA0ODMsNygtLisBCgoKDg0OGxAQGy8mICQsLDQsLCwsLCwsLCwsLCwsLCwsLCwsLCwsLCw0NCwsLCwsLCwsLCwsLCwsLCwsLCwsLP/AABEIALcBEwMBIgACEQEDEQH/xAAbAAABBQEBAAAAAAAAAAAAAAAEAAIDBQYBB//EADoQAAECBAQEAwcDBAICAwAAAAECEQADITEEEkFRBSJhcROBkQYyQqGxwfDR4fEUI1JyYoIzkhUkQ//EABkBAAMBAQEAAAAAAAAAAAAAAAABAgMEBf/EAC8RAAICAQMDAQcEAgMAAAAAAAABAhEDEiExBEFRExQiYaGx4fBxgZHRMsEjQlL/2gAMAwEAAhEDEQA/AN6mOKXCBgedOAiWxpD1TYiUuB14sCAMRxUCM2UWueOqmMHjNzeKK0BraLDA4t2CjU6RzZ8rhHbk2xY9T34JJ/ESK2EQIxylawdjsEFsBAZkpS6R6x5mTNlcudjvhjhXG5CvErBe43h0vEqVXM0cURkYmK1bubhI+cSptOr2KpeC4l4xdXVAONmqZ3cRHJSZnMCw0ERTE3CtYLl3YJLshvjAi1YrZ3DPEXsItOHSMoUSxghZ1sRpFxySi77kTipKgLBcI8NQ2jRCQgpaKL+pXrD8JjFJVuIUs8pVqIWFLgdjeHB6CkVK5OVVIvZmNegiOYEFOjx0Y+tUF75lPp2+CsBEGYRo7g8AFG9IsDw4CgMby6rE1VmKxTT4B1EQPiFUh2KllBgGbPeIi7exo1RLJYw+bJBitTMIMFypxJEbtTStELS9gqVIpA2JSItJZ5Yp8WvmicSUnyE7SISiHiVCBiaWkm0dykoo5mnJkBRCyQSuVEeTaKhljLgUsbjyReHDhLhygRHAqNCBhlRzw4lJjkAEBlwolaOQBZoJnHIBxPFjFMmHsTYExm6L3HzcetVoIwOBzE+MSKUG/eGowBCgzlgCWFK6OYssUrRQygj3ga+UeZ1PWK9GJndg6b/tMhWsPQZikMnaF/Vr1SEqGsNWoBJcFKHYKNzEYnJJCVl0/DU30ePIf/JK2ql9T0FsvgWs7iAUhILoIF9zFd/VfEXB0Bhs6dlS01nZ0gbCK7imIQVAgqPLWr+nSKSlkd8NCbUSxOJCsyyS40Folw80AZhUnQmMkMWU1BLE1DQ2VjFKJyAmN1iuV8Gbnsao8TTLcKLvZojwuLCiWq2+kVicKshOZLKV7rlvV9IKx0gShlUsBRF0j8eB4owbpi1thMnHoFAQFPD0pAExal5ibNEXDODSA0wzDM6FgH+5g+fllIzsASpgOhil6a2bFcnuC4TE51BIDlrHrrBOGwSqpTMBINRRxDMdisyBkARlpnVS9KbwLgpGUpVncKN2Z+vaJUot18xtNKwpScroIdWppSB56CPd5t4JxiJYWpOYBWhFX7mB5ksychFXPMpwz9BCUdXPHkq6J0YtCWSn3tYIRj6sbxWYiWkgqchZrlofSIVpCAFTMylbsQ0Y6Yt6u/yHRezsclTAjN2iumLlZ8tjFfImrSFLSkqavlA2JzTFFQDPb9I2i5Rla/ghxi1RfK4cFWIhh4flF4o04haKKzdqxPgMWtSnJcRr6+ZOk1+5n6MCwzqgGahTmhjuGxk0kgJfeLGTjUob4lajaGupSdtUDw2qsqw8G4Sc0HzMOlUskHK9Q7X2gEhMsDMCSekbZOrUlpaozj07TtMjxuJaGYbFQ/EYTMgqSXa4gb+kSEBWdjtGUcmjeynHVtQXOnAxATEKpCks1QdYLl4Ys5btrHpwzRUbbOKWOTlsgcLiUQlyWIcgPaHZKfpFY+pxy4Yp4ZrlHMsKOZoUb6jGiFEo3ajs8WWCSypiWLUGYhutPWOgJyeFMASQSpIBJVXUlPlEU6fyArAUUklDEioFyNbbaR4vUdXLKpKDpL5nq4emUKcuSTESirkWSlNKhV4GK3oqWpnZL6tYwvFKkjPle7AP9TEaJiZiFKUkFUscoDhqgO1mZy3pHCmsqtv3kdX+PBOgCYUpWwAq2YX6aQCceEEgoAVpXM3zb0iVJQ5SUpKklnDlj0qYZj0SSy5g/wCLOpyw1rQOfOL2yNee4m64C+G4tE1wsAqCTa7AV+0Vkv8A82X3RLbpU1ZzpFxgl+GAqWhLtlBSkkh6sdXJTrHJHs6JuVLZZhDKUZgbT4VczttGzjGW5k5NclHisXkWlwzKfK7i1G6VifDVUFJSEBZbMKAtd+rQlcKny5glTJZUhSASzKYl2G4Ib+YJMoShLWFEoBKRKALuHF2FAq9IemlaFqtj/aPAZVywFKM0kb5MpNO0XOHxsuYVylhJysEP8Q+Iv1vFRiuJpmTFTCounKAlqO++zCD/AGrxHhyky5aAqZMSJi8gLtZJOW+t4lKkmt/1GDrxGHkLmKcMCciHoKn56wPhceieEOjOty+ZRYB6FthFbwwTpqgqZKQsqDOtDBLBugBHaLLD4AhJ8HIZooyCMpFP8m9YNCTt7/6BNtbF+nBJVIICwfdCFFLp5L8pNdu8VLqzeMqaoUonLl0sEvTtFnJZQSZiqS0gEJN1FqDQv3jq1qXyMpDUzsCd7u/8xlkuUvde/wBfz+S47IGwyxN5wNLFFO5O8CBQUCozAUv7pTtqP2g3GBTpQZoBuGc0dnVWkcnYgK5FFKltRSkAhN3Z3d4iO7aWz8cldivOH8ZYMsJKQLZmU4d2fpVnhqZyinIU8gJIUlQd+rmH41MxBTkShJNQU5eYWLOxa8STUIMs5kf3AkkBN825CSxcP1h2t62+D+wtyvxp5gEzlAMHJFOxreOzFS5mVDpKhqxAI25frDZWMRLTlCT1S5PqDB6MNKKc5CUktlBCWrtSwvbWGpUtuPAEM2YtJSjKkJUH9643Bd45PSCUhK2INUg29WeLHC4FRYLmpU5o6Mw6MWF4r58yWMyxLAqQzCjFqGFJd+fqA6bPKWllKqsczfjiJZpICRmF6jLX/s/1itwuNzHnGZvdYkM56FoKWZIUCCom5L2cBkNYs96awNtK3+fsG1kmIxSXyKPNRi1B0Z45i56hlKWKSQL67DYw5M0rIDWomtS9r0iCfhyV86wUhvhoDWjgjKW2hNbavn9g+BOucrMEpJSunKWLu/6RJisQShKZsvmJewp+oN4rkGQZgZKswup1MdvipEuKnLSUgBBQahIVWjhwSxeK3XH2/smt9yWcVMMpSwIdBDE9hHcRORyJVyqUfec8tWFIFnyUqIILTNipx9L9P4h06apISFJJWSDQggdRqRDUdk/z+QYbj5QSGDLa5JqO0NmSCElQUlAFwav0pEEzmQ6VKGU2Znej2r9oHXi0kFClOVe6pmb/AG3EJLf4h2OmZ/x+cKGsU0LU/N4Ubrqci2tmDwx+Be4iYM61sxUSOrCggU4fxEqYAqCTfYuKdj9Yg45ilLXLCQ2WilUZqKfqas/6QHgcSpU4IqgPd77XoI58eGSyOjoclpHoSE8qrga7l4GwGMKETVIBc8hfcvrtfzipxnG1Z1IIY9enTcRNwOamYvw5hZKyANix39Y3j07auiHkSYZglLlS1OSAtiNizjM/m38Q7BS0qDrfKpqioBNUhyfvDfanEzZSwFgZClkZWqhyRYCwJod4B4PiVZkBCSXITWynNmNCC4p0Fo3jjlbdcmbyKqNhxGYiSmVyjMuWHZSqhISkChALtfLXzgn2cxQmTFzMgdCGYAOXUKMxdmJ6OYouLSgqY4YZaKQ5ASwB5QQWB+0R4PGzDOlpSUIFqOLu+Ym6tztF4cduyJypGo45hwgpUCQm4FjmUb3qWNiaaBrYHiU+Yc+VWYpJBynMDSpDfgrGh9ulFUuVLzgZSVFwa0DAXBqSege8ZzhGDVlXlWM4QpYy0JYVFDrCyYUpXEITbjud4HhVqmATnSlYJqWPukpJcEs+lLvGukAqzH4lXJqWFAmvw2p0jzxHEnqMwN3fYxueBTpk2XLQwdQLrLDRwokW2tRyYxywm60qjWEkuQbHcQUCUpPKmj7k3PSD+BKUpQLIJOhoKOSSf9RbeM7x7Brw5Sqa/OVUFQCGLENR3p2OkGezOOJWlJ5QQ6QQXVUAt6/KKhgkpXLkHktbFrxydNKsxQsZGK2DpFAfeHRvlE3DuODKHNNHrbfYwP7W+2JkTPBlplqOT+4Vgmqx7oYj4T1vGW4Y5Q6S/Tcj7t9obwxxpaexKm3dmj43jeZ063Opaz+Qgz2fxuZLEB3NWcuwaukZ3iXD8QhYT4ZUSwBcNXW/eCeHZpVVOK+62nkfvCxRjF6pDk21SLnj8wCYhT1SlmDFviv1zQFgJqVre5AvBHtJKUuWmdLOZNAoCqnVQEAVNtIoOC4/Ksh3ewFTR2dusT6S16mu/wBQU2kajiGIIlCtCq/QV/POAVTEzClZdQFSWr0prbvC4nglqkmYguErBKRcAhvrFWlS5agJlMwOXmDaPY0hvB72qgWXajSS+O4UJAKlEFTAAF0gMyiCN/pGK4riZhUpYqCXOWwHa4i/4lwpE6VmlqCZwUGAdlBqgtTM4vFfgeCYpHMQkitlB7GgdrxtKFy2M1PYqMDPJUGdxt9ztGtl8JkkMrmXfMCRfZj0G8Z48YUJwStCk1qlQ0IoSwtrFnh+K5lMKjQ000DXAv2hrGknYnPcctYlKCQskoN2axi0kSgEhSVEqId7jdusY+djU8zqrcPGg4XxQEBwGDWPT9ozxYm93wW51wS4zE5Jhyh3SklI0dIJFtyYaiaMhVcvRwDlrW4ik4lxBJmrYh667DpWwi24VPEyTkzF2cuwFS6b1qHiV00bV9xvMyNUlc5GYqBOcB8ocJANrd2fTyiy4ihOWWUlwAMotcAEl7VBPmNopU8QMpIQlsysyi7E6VBuL/WC8POJll6sKEedDTrCljSaXYep1Y8TOYZ6EVJB+YYxW/8A6JZnf94ImlkkkaBq7vQtaHYSSlTTBdNVIPxAfEn7jzg0LhCcyymY+UksU1H+u3UwooMUtKlqUxDmwaFGnqxW1EaSX2lxSpUySqyFJIJ3q6mHmCIiwOIAmIPKoEj0ejmAfbPFHJh2IYZnS+rJY/UQJ7LzcyspFcwKWN6gM/dvnG0cfcmUt6NkpclUuaSkVSGUtObmSpJUNaXrFEjES8wKg1glKAxNWNdHb1jcY2YgpPKjmSGdINdQwL+cZLF4JCHUkMQrMC5BTYpGW3vPXtDc05JNEpOuTTcZSmbJSlRSQ3xoBOzilDav6xm+Ef2ioJUlW9Wb1TTyjQjDqVhkiXLATkqJdSFUehLioPLbWKCRhzkKlFkqJGUjnG+Z2I+sYyqSqQ1s9isxeMKsQpZc5rlLlzUNS+3WOTvFRMCwmZlF+UsO9BWgrA+NmGVOGUkOn71A1G7d45hOJTAsqExSEuHylnYn3hsHMbY4SdaeKFKS7mvXik4vLmSEgIJFRmNTQlQZnI0oO8U/FShCMSycgCFJSAKtMSCBmN2zCv6w1fE5gUCGIoqlbkpL+YPrFZ7QYwqlTCojMpSaDSi6daBMbvdV3IVr9CukoZOYFvKN77Dz0sgKVoWYA2LaiPNsPNJSEklvt2jZ+yWKIPI4yqcAByczAgU0LHtHPLFLS2ufsaa1dG7xmGlLlUJUgFikkFiHN/eoW7W7UgBMwDICoEpSpzmACVHsQ4MG8W4o6VNLJcByENYlgQ5di94pcJIWZwSpRdTgKrmJKSGAdhoL6mkY4teSerIqf6/0NtRVRBOO+yC506fNTOQcyyUghQcO3vM1BtTtFXw/CKkzAVlgkAZQauLPSlaxtP8A4mZ4a/DVmYFTKopzcV6fQ7xneMcNmkZyKuHYjcOCBFSlqlVlxSC8MpWdDqKQo0Nw+gckAF9TAfElKZRIVrQggBg4c2121i/4ZwmatCCkMElyfMEQTxAESllggh2L1IUNSCWcuADtCeXHr3VlSUq2Y72bwgTLkqKgwQC2jgAEnW8UfHMMpM6cUD3Vsqhc0dw4sA199Yt8FNKJaHHKzOMwO1RoaPFF7QYhp7lRAejKFCa2Ua0I0jolK3RzryW/A8NMThlTMxaaVJyalAJBJLUOoI6RBxfwECXLqsZT71Lk+9lDV9e0Wvsjif7GVRN1EPYAk0+VodjJaM5BKAGBJGo9aF9IyzZY8JDjF3bMkMKJSRzNcsFkkgMKvb3jUQ+bMSlUsJVZb0vrcmjRLxeWCtCXLgKBBpQFOXvUH5RVYydlUjLetanS3o8EZ/8AkpryXM8nKoMkUJJOzig8m9YruHYFSSF5QEEsSMp94FJbqzwfIxYMlRUAk0oykguQ9XrbaJZc6WUAJBASpRYVByjMVC+h3iVOcpe8v4KaSWzM9xrgipAJIChqdj1SbXFYj4dgjkRMzPmU2XVnZ+1PpvEWP47MmlRzEIJYJejE0BYV6xb4eaEKQoJ5XSz1uRalS5Z40SST0kW9rDMLw/CiceTmUWBUS1XChlIa+tdIgVIxC5qpQWgZSzJQEhtWHRgKmNcnDBS0qKSQpg4Zn3UBpb1in4pIyTlKd2cmieVOqmOjn6xhklBvdFptcGJ9qZK0qlzgoFIAQpvhIdyeioveDcSGVcvKlQVmGzM6SQC5FXq/aBpmJSVEgMoTCcynIcNldNhZ/LpAAnTArxaNmyuzilHe8dWhaU12MtTbdhPE5eRKCklVwsnf4fl9IIws0+GDlLvUAab9oM4O0xyagqNAG91g/dxHZk1OHmeGoFSs1m22NiGvGThtbHq3oHMuFDVzXJIDdI5G/s8PBl6siq4lLRONUrAQKKzOrRyqjaabawVwTDS0L8VjMAqQosCRUCgs7ULu1bwPxOaspKU84N2SwBb4i9PSPQxwuUrDS1BCVkSkAKLh2TqEkC76aRm8riraNXTdIxSeOGWyVcqVKJzOokdDlUGT+NE2BVOKswZhTYNq5Uom7F+kS4zhpKVLErIUuWUygaFjd6Xi04BiElFQSvLnOzk3SXGjUMOM4uLlW/5+xLi7rsDy+PzMOopWGSzlTuCGGgr5tqYGx/F00mu6SO4r/wAleVB/MWPdlAso6sDRJcnmcuX+W0ZWRLcolEnKkUOwJMRBY53fyKalHgLPh4iYBnKVmzinkf4h6OCgkgzEgpNXcedrfpD+DYRIxKAWAtWtaVDa2jUzuFpSuZMyiqBQFwTcnLTp86RvrhFbeCKbe5RJkyAGM3mQkk5SC7VoCC/RoIl8LWQAoKKFpKlBYBDJysCkD3i4106Q9GB/+ywSM3hkkCrKDFIAFy7A7eUXuIwWIypUVEFVGA5Q4dma9L6RhnzNJOLqzXHFXuY3BcClrmKGbwstQg8ylnUIszbF/ONNLwAkLCy4ysyTY1AZKgpnFSxgbD4cy8VLXOAAOcAGpZmtuwsN40+NkyjLzApyEtejfY1iVnkkmlyDiraKDG8c8VBTLWpbuCeYEMzWDF+jO0Mw+KMtaZgUqYxDLmJAe1EJBon6wLKJROCUgpTMCgEigYhibVobxYY2cyQFBJYs2YUpoSHZ41U4xpwRGht02XfCvauUsTEzFBClHMArlGU7KJ5vKveM17U8ZRkMoEAq+IVCQ4ZQDZidtIrJ84uCxcMS4pe1dMtPOK1MkqS5SVFVVGMlCGrUymnVI9T4Bx/DYiSEoWlC0khQIZ2HvBxYs/1is43PShJXNUkJGZucOoUoUlnU4LAV7VjG8EQhVFMaglrsAQzEVMM4nKBDg1tqTrdzt9YUuli52nQlNpGt4RxNKpEkhQlqJc5gVJqTrYNEfE5EpClGapCi70Z9WqC/rGEk8XnyVeGhQyirFOa771g3CYpU85Zq2J91gwNDRQ1q0azxrs6JUvJuPYicJmHGQOMy3cG+ZWUZhSzaRNjMQM6swZA1SoEOLpNi/Q+sZ/gnD5krMZM0rDF0FLJzMTRV6EAON/KC+ITplSlvEa5NCzlhTZ4wyY4t/r5NItlbjcQfGKeQ8hINhewKi4OX6RWrm55hUcoNAA+38j0iTCzFLmqRMS5WQ9d/t2PrBR4cCjOBLAYnVRd7MaDvXyjpgo40rIk2+AyclM4y5aFJfKXejNUBnq9/LqYB4rIJE0JAJRJmOUHleuUJ1JZhT6QCeHEzEBXxBSndinL16lhUFni/xnB0gJRKSaAHOFkk9GdqDtA3ihTQXNnn+DUSUkuUvp+0aDhxVMYS+YIUg+WYXB7doG4lw0BaWzDORZncvpUb1HnFtKw4wuVVTmIYirtUHM4F303hqUaCnZpMVxZpc0J5SlJbuQwN7xSS+OTggKz5jlDPqS1C14Hx2GUtIOcCozBTAjWm4tAOKneBKBmDOQWQElqXBdreRjKWOKpJlqWwPjJ5SVOal1f+3MHT5+TQuE8UMpDKeujOKl2bUQHMn/1CgvLkypYOXSwJN2FampfvFjKwWUjxA5YEJFXG5OgMayyaexChZbcB4iiqiMrqJQkah2oz13gric8KALuT10NSS2rwDg5yJxylEuSJbgKTUAXCQkEVc/OsQyODJKgfFahJzUN6gM7lonUoe9QOOp0OeFBk3DS35czaO+3aFD9rxkehIpcbMVMLcqEkO2UAigJoDf8AO264fxALwmQF/DSBa+WzUD06RjsdgCEJTlTrzMXNqX07awbgsQ0sIUoUe60pITYAAu79txEZVGUK4o1js7ZNxXj4KCh2JYZUjMa6WFG1ixlYZSAyHIUh8wqWZwQ9T+52jKkzFOJTBI8zTsLRruEceOUAp5MoSEtZgRQgO9tP3ycIrEyrepUZ2Xg5qs3vVN9dXDE6xS+AUrY3bfYtGjxWOSHmJACgWSSbsObKGcCojMYjEkqUt/ev3NyPPWHibk/CCfBbcN5ZyS4B0cM4YihAjYYyeoy0lSS+jEdnZn309Y8ulTMyncvu/wB41cviapeGHNMUSQKkagnl2anpGmTFumZxkSyCqTikFAVzpN20qajRwI0PEOKTPCTqoF7GpfVIuw9XpHnY9oBLmhagTUuRdzS/RvlFvM9tRNloABBSaulFTRgCNL/tBl6fWlQ45EnuWCp8ybNlBYZypt9DUH7/AGjRcRklMqhTUE84BAJYlTHcPfpGNk4xc5BmKAC0qOVyxoAHYdneLvEYxapKFKyqym5UNgwIal4yyYqSS7FRyeUDhSlT5av/ACKSk2A5iRsBcvbtFvPnCVKImIKVDKQrKC9SzHcFvTWMlhMVO8YFK+YuwTW7OVHZ6+UabieKRNlk8uZLBWpNSSzgChLtW57xU8cJQUZfm9gpNPYq8ViQqSsy0pSgAkhq0Oh9PntGbGLSkM59SB+8Wc7iAInSg1UKCRQMAQo0AuwL/JrRnZoLkBVNgPvGkMUVsiXN8mh4MrMychUNFAVahahFaENr5wRjsQkmYZcoqCVf4lId2Zm26/WK7gubxJdSHUkHQVI1i4xWPOZQVlNeYKyhiQyWzB2G1hFbt8fUW1cmaxiQqaSQxIDgm1LHrHcMnnADabO/nEPFyFTVqFQSGagsNIWElctmD37t84NNuxWej8DwSwlR/wAyVJ6A0Y5ra+vWIsclYLhOQAOVKtd1M2ugptpeXgPHUypCJZdRSeYF7ZbppU0tEXEOKSVFSWUl8oKS4ZtA46xzTjLWko3fc0i1V2V3AZCjiJi3DACmlSTTt3i2xskpQVgFWdTZSWFKqJA9OvWKvhiE5pi5UzIg6mrJFSS/TqYIxPGUzUBExIYDl/uBiXDOdjX0aNpxa2kQnb2KteHLhQAdlg6g0BYlr9+m8ESUEy2yjNyj3ikjN1JpaDOFyjOVlYEJBKQmjuwPVVhcC0R4vwkBZ8RKTnAMspAKXU7Bq/8AZmbXe+Y0TwwTE8N8OZLUspWjPVGetUqo/Rwb7Rfz8HLVLASQJY95K08yRWqSkirnWM5ikjxJWWuZRU4qGS7M194vxiAylZS+UvmOVQu5L/CzFmOtNsvTlVovUVE/CpCaqS4tlSzBy1zQkd4q+M4jx0EsAlIJQn/EFqCmwEHnEImJVUp5SUjLRTDUhiO7ajaK2WpgQSWAIsWonqNTr8orHF+Qk0iX2dwzoAa4t+l4uZkgS6MCwSltQyEgA+TesVHCsenKkIN3dJDWo4U4a9wTFyspKWJLV1J6VJqbCM8sXe44PwVfBJYGfMoB1k3A00LuDFriMgDhTBHKoW6AqU3lFBjxVKRSlev594FnqZAG5+lYSuU0vI3smzQmak1C6dFBvnWORlQIUb+xx8mPrM0mLlKNUsxNC48nBpFGvBKzEkUcFrv6Ro/AYOmxpqa0rWhiA5dgSPmDsXj0vTi3bObW0qRWyZykgMAzktUP0cRdypeRAQgFeZnZ6EEFj5i8Arw4ehIq/KNRVy3rS28MSlaCplqcmoBB1Fvz1jLJ00WqjsXDO0/eG4rAKVNUgpdmploadKg1OmsVyeFLHioYuheUJ3Z3vrXzL9IsFBapmd8qqX9099j+aw1aJhUpYUkZibMGJu1Y549JkVGz6iBnEzEWAPdj+kW8goMohwWFi2mrbtSJU4ciX4WUgZ871JLAh+t4SOH7N0NQexNK1jf2dvky9euxl1YNRJd2eDuGyvDWFZUqbRX5QxpE4ZveDC1R9C/0h6MMD8I6g69sojoWFVRi8jKzCY6ZLBCUjMSDmYEBrM4NYu0qMyRKTNBzEUNs2r92230gaZgRcfo562DWtEuJBKUpWHy20LUa+zRhn6XVFKC7mmLNTuXggwxRInEtmDALSdHLVLXBb1ijxHF1FwnkSSCwcuRYlRqbxoJOFbMAHzA0Ic9OruIgkcLAWlRFAQSdaGzHs0R7I7d/D7l+uq2GcM4e4USHUpCtLOC3UF2eAEyACVaeUaORiMpBAZlOxpbU+ZisncNClEhmct+jGM49Pke72NJZoLjcruKqWJSMnu5wSzDmAOUvegKm7xXYTM7rSampd/ONMnhoZgFEXZuh2jowTZRQJLu5szEdyX+UdMenpUzCWffYpsQAlSHGZJS/qT+kHcMCCrUOaBvQRYjDJDO2zkW/GMOk4cAgpIUxdh0rX0a8L2RJB7QR8WmiUhJqSCQA7DWvZvrFHhsWtRqs7C1GoBtaL/G8PM0JSohg7C99K6wIOApFmB6j8aIh00q3KlmjewOOJqlkJUkLTetCCkMCCNGoxgmTiAuic7JBZJpUl6ZT847iuDFaUg8uV2NavW/pEWH4UtBdKtN/nX7w/ZZP/IPWiuAsYtcnNNSCSlIBGYuQHKuZn9XtDuJe1UrEMVJzKB+JDqA8iEqPmIOQEELs5BY6E9jp0rGMwXDVpmJz0AIzdnrGCxSkqkjRyinaZcy565ikOqqHqR/kaijNR6Rfz+ItKJWBMZ7UIISkgG7pverecQYeSgzCnKOZIykGjljVtDWM/wAU4pP8RcpBUiWFe5Y2+JTVPm20KDlLahySiTzsUpaZs5YTLQlLBhQE2Yak6GKyUta0B1ODXrXdoZxGUubLSAVXJWNKe7a+v4In4YlSUgK+E8tCaMaU0hrFNRuu4tcXKiOTPTLmBiUqBqaZbWNe0WCsRMUMucsa0DO9RUaawNx6SJxTkSpxUqbRgw694bgMJMTlclgbVp20hvDOSuhepFPkNx6FJIJvlHfzgWYklAMS/wBOVEuojtt5xN4LBndIr+esEOlmpKTCeaNNFeE9IUWok9B6iFHX6ZhqLsrF71DVAam/leGCS+zixLEH0IiQylEHKzkj50LtEf8ATVY06A/t8osgjVhWNLE19dOveGz5Sk1dINXBIPa9jSCNOXN31HnpDJsksxVXTta+naGmKgQk6gFz57fU9Lw1Sh/jVvygMSKw7n71LN9IkMpjXsDf5RaYqBsqmt5afeHgMLen6fcQ5LJ1Yag6NDwpz+7vDEOEnqH7fLqW/NIcqW3vPWxtX8H0iNShqDsDt53hylKYPu7fekIBxar320MINRmOz/h+0RBZ0LPpt0Z/OHrWRQsd2fzLwxD/AA2HfQjvZvtDFTtx2PTZX5+sdJcUsLO+mlYSku9K9u2zQARr20+elg1bG0RLUcxS+VwCdi70HW1dIKkygSMwfo512LECrescmyS/ulti38QhkZURYA69wXeqQxHVydYjWmr0HmbbhUEz3J5ioE3NC73frSI0Ag0UO+o7QwIpE9Q1cdgT9H/iCTMS4oTQk6EMdWrWtYjUkH8oe0TCYNgep/eAQyXUZXL6XIqdKkj1hCWulaU6U6gltGfqL1iYTElx5mr+jx1CmHIxY3djalG3aADjkM6Fbs2nlSEJqSQCO71vppWGGaT8PkfX09Y6UgdN7sd3f9IACVJBFNNaxBMlZiAQf+z6ahn+kRr5Rrp7tdbvTuQWjpsASW7dvuRABCvDvYEUNUqANdm1/OkRrlpFVJUSLvX184LEzlqWIbTQmr/mkCzEu/MzbH9Q5DQhjFlFeU1ag32Dt+PDZgcMGTrX6F/PWOhBqAsKJ633oRHFoUKqoNmAPzgAiMghiQCej07P5Q+WhJIqQerC/eOLo1GfUKb1FYYM9XJHcW7tbzhDChK60/NdIimCtBTf7/vDUqX/AIkjcgebKIETpl6t6H5NpWACMIGwPUiv1jsMUUg1RX/WFAFFklayG02ESLJBaxZniFDaP3iarNqIgoi8Y7KV9PSJTKIQVhsjs5u92hgW2lDDlBBDN5wgHKmE1Ydf4iJcskCtniRCWtcQ9F6iGIFmyizkD9YjSnWwuDBZJcmGE7G/pFWKgIAVIvq7/SHByb9nv2eCPHYsQ53iMFJGw2hgIrUNn2P2hxHm+1+xjkxQO/eFlZixbvDENUFOQabsPpCUkhmL7V+sJc5w1WBcRxKtWeABGYRr5H7HeF4p1cnQ3aOlSSkki0NSlLv8mgsBpUQKUL6fWHqxFagPoXb11jgSAHcw5TFnZ4AGnEulstXu4NGsIkk5VUUpQFwCaO31tHDKG47xxx0J+TQAPVhiwY0718qQ9EvqCSACGvqzeUC5SXr1DfSGCYQWPq/0gCgxJyu0OOIV/wAfT1gVRSKPWEZQNQnv+sMCdt3cdGb6w1bj4q7X/iIFzFCukcGLtmEIKCJilEUbcsajy2rAq1K6Hv8AaJlYzMbUHqI5NmJd6hvQwAAzJxGnrv1h6McqygW2EG+K40L23iJaxZm8vm8JoaLI4NE2UkJSGIp0O8U2OJQvJndSWfUWg7DYxSUtlcCx1rv0is4igE5smWtdI8vDDPiytU9LfN39zrnLHKKfccicr/P6gftEhnLVt5BiPPWA2ULW3h4Kt49JWc2wSMQfxh8oUDuennChiLescS5c2McRNozx1M0u8SMchFC5vHEoalxD0rEJj3EADjMYcsITCamIzJeop0jiXD7QASeKXq0cmrqKUhqK01iS0AESj07Rxn+8ShYhZxDEDysNUsaaRJLCnqwiVgGpAkxVTVoLCh0xO0dy6vWI0TxraF4ySbw7FRKlQZjDlYYGBFq2hyVKh2FD1obS0QGdukwRLXvEpL6QAAKSo7xIJRDOSIOSgbwpk8QBYPkLREpAIq/lExWBHVJeAATwS9CGO8OmS1gUeJjL2A84QUReAATMoUJMITDqmDRMBvDFrHSACLMlqjzjnigBo6UgwihJFLwAMVNU5ZQ9Ib/UnziJRAFoITJAAJNDpGc8sYK5MuONy2R2VP39YU1T3r3gYLBJGgiQqTFqSaJcaYyUQCxS2xG0dWEm13hypTsyqiIFoOlYAGLAfSFHCs7QoQy3SAYkKDHIUSM4pBiSWsZeohQoAH/1lLRF4g0hQoYHRUiJFiOwoBDQh4gUqrQoUAEpXHcr6QoUMCGbKDQOEjSFChDJUSREpltChQyTj7QhMIowjsKGFDJkwwgRChQASoa0OUnLChQwI/E1gZSyTChQMEcUmkNMwNChQhkZNIaAYUKEB3JD85PlChQnFPkabXBEAB3jqQ8KFDoREVRxUzSFCgGhuU7woUKAR//Z">
            <a:extLst>
              <a:ext uri="{FF2B5EF4-FFF2-40B4-BE49-F238E27FC236}">
                <a16:creationId xmlns:a16="http://schemas.microsoft.com/office/drawing/2014/main" id="{467BB2E1-F9EB-DE38-846A-6634702CF7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sp>
        <p:nvSpPr>
          <p:cNvPr id="25607" name="Obdĺžnik 2">
            <a:extLst>
              <a:ext uri="{FF2B5EF4-FFF2-40B4-BE49-F238E27FC236}">
                <a16:creationId xmlns:a16="http://schemas.microsoft.com/office/drawing/2014/main" id="{C06C4CE7-8B74-56A8-B41F-2892AE998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442" y="6093296"/>
            <a:ext cx="2674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k-SK" altLang="sk-SK" sz="1800" u="sng" dirty="0" err="1">
                <a:latin typeface="Arial" panose="020B0604020202020204" pitchFamily="34" charset="0"/>
              </a:rPr>
              <a:t>eva.ivanisova</a:t>
            </a:r>
            <a:r>
              <a:rPr lang="en-GB" altLang="sk-SK" sz="1800" u="sng" dirty="0">
                <a:latin typeface="Arial" panose="020B0604020202020204" pitchFamily="34" charset="0"/>
              </a:rPr>
              <a:t>@</a:t>
            </a:r>
            <a:r>
              <a:rPr lang="sk-SK" altLang="sk-SK" sz="1800" u="sng" dirty="0">
                <a:latin typeface="Arial" panose="020B0604020202020204" pitchFamily="34" charset="0"/>
              </a:rPr>
              <a:t>uniag.sk</a:t>
            </a:r>
            <a:endParaRPr lang="en-GB" altLang="sk-SK" sz="1800" u="sng" dirty="0">
              <a:latin typeface="Arial" panose="020B0604020202020204" pitchFamily="34" charset="0"/>
            </a:endParaRPr>
          </a:p>
        </p:txBody>
      </p:sp>
      <p:sp>
        <p:nvSpPr>
          <p:cNvPr id="25609" name="BlokTextu 1">
            <a:extLst>
              <a:ext uri="{FF2B5EF4-FFF2-40B4-BE49-F238E27FC236}">
                <a16:creationId xmlns:a16="http://schemas.microsoft.com/office/drawing/2014/main" id="{956D0F87-7319-25C1-11EE-60DE03172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2" y="1714705"/>
            <a:ext cx="4752975" cy="131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90170" algn="just">
              <a:lnSpc>
                <a:spcPct val="115000"/>
              </a:lnSpc>
              <a:spcAft>
                <a:spcPts val="1000"/>
              </a:spcAft>
            </a:pPr>
            <a:r>
              <a:rPr lang="sk-SK" altLang="sk-SK" sz="1400" b="1" dirty="0">
                <a:latin typeface="+mj-lt"/>
                <a:cs typeface="Times New Roman" panose="02020603050405020304" pitchFamily="18" charset="0"/>
              </a:rPr>
              <a:t>POĎAKOVANIE:</a:t>
            </a:r>
            <a:r>
              <a:rPr lang="en-GB" altLang="sk-SK" sz="1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Táto</a:t>
            </a:r>
            <a:r>
              <a:rPr lang="en-GB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práca</a:t>
            </a:r>
            <a:r>
              <a:rPr lang="en-GB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bola </a:t>
            </a:r>
            <a:r>
              <a:rPr lang="en-GB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podporená</a:t>
            </a:r>
            <a:r>
              <a:rPr lang="en-GB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sk-SK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n-GB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06-GASPU-2021 v </a:t>
            </a:r>
            <a:r>
              <a:rPr lang="en-GB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rámci</a:t>
            </a:r>
            <a:r>
              <a:rPr lang="en-GB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operačného</a:t>
            </a:r>
            <a:r>
              <a:rPr lang="en-GB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programu</a:t>
            </a:r>
            <a:r>
              <a:rPr lang="en-GB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Výskum</a:t>
            </a:r>
            <a:r>
              <a:rPr lang="en-GB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inovácie</a:t>
            </a:r>
            <a:r>
              <a:rPr lang="en-GB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pre </a:t>
            </a:r>
            <a:r>
              <a:rPr lang="en-GB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en-GB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Podpora</a:t>
            </a:r>
            <a:r>
              <a:rPr lang="en-GB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výskumných</a:t>
            </a:r>
            <a:r>
              <a:rPr lang="en-GB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aktivít</a:t>
            </a:r>
            <a:r>
              <a:rPr lang="en-GB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GB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VC ABT, 313011T465, </a:t>
            </a:r>
            <a:r>
              <a:rPr lang="en-GB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spolufinancovaný</a:t>
            </a:r>
            <a:r>
              <a:rPr lang="en-GB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zo </a:t>
            </a:r>
            <a:r>
              <a:rPr lang="en-GB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zdrojov</a:t>
            </a:r>
            <a:r>
              <a:rPr lang="en-GB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Európskeho</a:t>
            </a:r>
            <a:r>
              <a:rPr lang="en-GB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fondu </a:t>
            </a:r>
            <a:r>
              <a:rPr lang="en-GB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regionálneho</a:t>
            </a:r>
            <a:r>
              <a:rPr lang="en-GB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rozvoja</a:t>
            </a:r>
            <a:r>
              <a:rPr lang="en-GB" sz="1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altLang="sk-SK" sz="1800" dirty="0">
              <a:latin typeface="Arial" panose="020B0604020202020204" pitchFamily="34" charset="0"/>
            </a:endParaRPr>
          </a:p>
        </p:txBody>
      </p:sp>
      <p:sp>
        <p:nvSpPr>
          <p:cNvPr id="3" name="AutoShape 2" descr="Cocoa bean shells could reverse health issues related to obesity, study  finds | Food Dive">
            <a:extLst>
              <a:ext uri="{FF2B5EF4-FFF2-40B4-BE49-F238E27FC236}">
                <a16:creationId xmlns:a16="http://schemas.microsoft.com/office/drawing/2014/main" id="{1DB88268-3AB5-0EAC-6E2B-876B1BE17E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64EF084-7A28-B3EC-F7DA-39B44BCD1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029873"/>
            <a:ext cx="5334462" cy="2690093"/>
          </a:xfrm>
          <a:prstGeom prst="rect">
            <a:avLst/>
          </a:prstGeom>
        </p:spPr>
      </p:pic>
      <p:pic>
        <p:nvPicPr>
          <p:cNvPr id="2" name="Picture 2" descr="Ukážka obrázka">
            <a:extLst>
              <a:ext uri="{FF2B5EF4-FFF2-40B4-BE49-F238E27FC236}">
                <a16:creationId xmlns:a16="http://schemas.microsoft.com/office/drawing/2014/main" id="{767F14BC-6E0B-C836-6F1F-319174BA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14" y="40618"/>
            <a:ext cx="1378187" cy="90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554BE23-336F-DA3E-DB55-B77BE4CE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54" y="69969"/>
            <a:ext cx="2123728" cy="89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9C56C7E-9C5F-9EF3-7B46-9BA274FA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48" y="54724"/>
            <a:ext cx="1907704" cy="90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CE46E44C-39F1-6592-2191-1725C1076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17" y="249204"/>
            <a:ext cx="4824413" cy="954088"/>
          </a:xfrm>
        </p:spPr>
        <p:txBody>
          <a:bodyPr/>
          <a:lstStyle/>
          <a:p>
            <a:pPr algn="l" eaLnBrk="1" hangingPunct="1"/>
            <a:r>
              <a:rPr lang="sk-SK" altLang="sk-SK" b="1" dirty="0">
                <a:solidFill>
                  <a:srgbClr val="C00000"/>
                </a:solidFill>
              </a:rPr>
              <a:t>Úvod</a:t>
            </a:r>
            <a:endParaRPr lang="en-US" altLang="sk-SK" b="1" dirty="0">
              <a:solidFill>
                <a:srgbClr val="C00000"/>
              </a:solidFill>
            </a:endParaRP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4B130DD9-2B7C-8235-F226-8C851BD92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203292"/>
            <a:ext cx="8137525" cy="348456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sk-SK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dpady a vedľajšie produkty z potravinárskeho priemyslu sú produkované </a:t>
            </a:r>
            <a:r>
              <a:rPr lang="sk-SK" sz="20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každoročne vo veľkých množstvách (približne 38 %) na celom svete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sk-SK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fektívne využitie odpadov vedľajších produktov má </a:t>
            </a:r>
            <a:r>
              <a:rPr lang="sk-SK" sz="20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výrazný vplyv 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ekonomiku krajiny a zníženie znečisťovanie životného prostredia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</a:rPr>
              <a:t>vzniká potreba nájsť </a:t>
            </a:r>
            <a:r>
              <a:rPr lang="sk-SK" sz="2000" b="1" dirty="0">
                <a:latin typeface="Verdana" panose="020B0604030504040204" pitchFamily="34" charset="0"/>
                <a:ea typeface="Verdana" panose="020B0604030504040204" pitchFamily="34" charset="0"/>
              </a:rPr>
              <a:t>špecifické riešenia </a:t>
            </a:r>
            <a:r>
              <a:rPr lang="sk-SK" sz="2000" dirty="0">
                <a:latin typeface="Verdana" panose="020B0604030504040204" pitchFamily="34" charset="0"/>
                <a:ea typeface="Verdana" panose="020B0604030504040204" pitchFamily="34" charset="0"/>
              </a:rPr>
              <a:t>na využitie surovín čo najefektívnejšie,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sk-SK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dnešní spotrebitelia sa stávajú čoraz viac vzdelanými a začínajú sa vo vyššej miere zaujímať </a:t>
            </a:r>
            <a:r>
              <a:rPr lang="sk-SK" sz="20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zdravší životný štýl</a:t>
            </a:r>
            <a:r>
              <a:rPr lang="sk-SK" sz="20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endParaRPr lang="sk-SK" altLang="sk-SK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40" name="AutoShape 18" descr="Výsledok vyhľadávania obrázkov pre dopyt bee hive">
            <a:extLst>
              <a:ext uri="{FF2B5EF4-FFF2-40B4-BE49-F238E27FC236}">
                <a16:creationId xmlns:a16="http://schemas.microsoft.com/office/drawing/2014/main" id="{5D909D54-6971-160D-2200-993630865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sp>
        <p:nvSpPr>
          <p:cNvPr id="14341" name="AutoShape 20" descr="Výsledok vyhľadávania obrázkov pre dopyt bee hive">
            <a:extLst>
              <a:ext uri="{FF2B5EF4-FFF2-40B4-BE49-F238E27FC236}">
                <a16:creationId xmlns:a16="http://schemas.microsoft.com/office/drawing/2014/main" id="{DE2E77BB-084B-3602-3B2C-5B5E17D640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sp>
        <p:nvSpPr>
          <p:cNvPr id="14342" name="AutoShape 22" descr="data:image/jpeg;base64,/9j/4AAQSkZJRgABAQAAAQABAAD/2wCEAAkGBxMTEhUUExQWFRUXGBQVFhgXFBUUFBUVFRcXFhcUFBUYHCggGBolHBUUITEiJSkrLi4uFx8zODMsNygtLisBCgoKDg0OGxAQGywkICQsLCwsLCwsLCwsLCwsLCwsLCwsLCwsLCwsLCwsLCwsLCwsLCwsLCwsLCwsLCwsLCwsLP/AABEIAKgBKwMBEQACEQEDEQH/xAAcAAACAwEBAQEAAAAAAAAAAAAGBwMEBQIBAAj/xABDEAABAwIFAQYEBAMFBgcBAAABAAIDBBEFBhIhMUEHEyJRYXEUMoGRQqGxwSNS0RVicuHwJDNDgpLxFzRTY6Kywhb/xAAaAQADAQEBAQAAAAAAAAAAAAACAwQFAQAG/8QANBEAAgIBBAEDAQYGAgIDAAAAAQIAAxEEEiExEyJBUWEFFDJxkaEVgbHB4fBC0SNSM2Lx/9oADAMBAAIRAxEAPwBlxWQdTvc5llAQFoYWZlRXAJDPHqkpuxQXQbswtsssqbrhac2zp0l0YOYJGJ8IQjKwcyCopwQgPEIQXzBSDSUDHiMSLSu1MJslVgHgygTLlxJ56qpaFnCwEijr3A3RmoERLOIY4HirXtG+/VS2ZU4M6pzNGrkuLBJZoyLzGaUskO2x3C0dO4ZZJbnMjoMNklcA0H3RtYqwFRjGPgGCd00bLH1JLHM06FwJrT15jB34WcC7NgS3aMQRrcde5532WgmlGMnuJZ8TkYk49V3wATnkMNcpzEsGpcrIGRFnJm3iDm6d0bNxOqsGnwM1XsFm2WkPxHrUMQgwQstbZV0WB4p12zzNOGOkiOjmyc9ecGLWzES1fhE7XEGN17/daCX147ibct1LOGZNqZiLN038146uv25k3haNPLOQ2U0ep3ieeXH9vRR6hjYOZRQNpgtn3F+7vE07lSaHSbrCx6EutuCrFu963wJku5zmea13E5vJhDkekdJVM03s03cfTySNQVC8xtWWPEeWI45DBENZHCje0YwJStJJ5gXVZugefCL/AEUV1VzfSVoEWXcLzfG0gObYea5Tvr4bmDYit1DWCtimiOgg3HRaZsUpIQjB8xDZsncyeRh23P2QaSsFAZTZaBBp0u60Asha3Jn6q78WS94k2wzPq5ylM0aqzBrZihIjAZFSQkm5XQk4Xm6wWCWwhCRPqV2swXEnjqFSRxEe8iqKsJLRiwYxupuFO0esX+Mkbr1Y9UKCcjt1pASd25kZcixElpp5de7vQ0cHlT6oDZkxlROYz6WiGlZZcS5UlbEcMY4bgJT3FeowVAyXBcPYDsAvVXFjzCNQEJvhwAqCMzg4gLmqYhxb0SaawHJjS/EEJHbrSA4k5M3MCwp0hBIIb+qlufjAnV5MNYm922yyjYVOJWqDEGswZgeDpaVfRUbBljFsQsxosfeeSnNo1gi0wgyfWyPnvvp6ofEqEYgO5PEaT6tgZvbhMZxiLVDmB+IVUJfe7fyWNeWdvTLVUAcySkzDBERdwTKPKOwYLhTCo4sySK7DyFd5NwkwTBzEDnBrhUv1X9PZX6MAV4iLzkwfeVaJC5l7B8HmqHBsTCfM28I+qF3Ve55FZjxG9guBR0EFz83LieSVha25iZs6akKMxf5txN0rySdugVeiq2jJ7nb344g3HUkcLQKA9zOF5EtR4m8JRoUxy6iE+Q8xmOqY1xOl5026X9kt9OB6p03Zh/njJQrQJIrMeBzbn0KFAyHcvXxBZgwx7xdP7Mq+/wArP+o/0VA1C/EnNLR1lygSzMeySrUSgJ26BtmVJIC5GhzBYYmlSR3VOIjMuPjNkpkzDV5RkonXXUTE8zz0jSEyKzMjEKwDqkvHLB2pqC64UrR4mDiOEl97FeVwpzO4MGqvBJWnYXVaapD3EPUxnlLl+eQ2DbIzqUHUX4WhrgmVu5AJ3d1WdqbWeWU1gTf7/QN1nliJYBMfEMbZe10Yod+cTu4CRUePAPFt7myMadl9U8XGIwqJ2poPmFSOonuZeOYcx3ICl1DY5Eci5mTFg8d/lCkTUMTyYZpEIaKiaG7BaKeoRWNpmFmifuxt1SHpBcRy2cQAxF17laFIxxJnOZSw6gkleGsB556BUu4UcxeY08Hw0U8Y6G26ybLOcmU1pxBbN+Z3G8cZ9yqNPSbPU/U9a2wcQNZiL+pJWgaV+JILye5HJOXcldCAT26MTsvnkkJYSSwKV6135E6XxDTMOTYJhd4F/Pg/dExFYyItQbDBaLJNHEbkarfzG/6rJu+07M4WXJoE7MJ8Eq6aMhjQ0e2yo0+o3H1TltIUcTH7SKgtaHD5fyTHrDWAzlTkDEUeITaitGpdok15meDuqPaZ4PqlgAWS+cywAbYXdmmEd5UiZ20cW9zwXf5JN9gVcTlabmjEx3tDhgu1vicOg4SEsdh6BHtQBy0D5e06YkkNAHTdeOncnuEpXEbD6YlGunkbXTHxGjd0XTTOeSVKOjIO6bWmIDvCOggVGJPmabIghMMStVEBKL4jQuYPV9SN0vyQvFBbEWF24QloQXEyraTukWRqy01wso3fEeokUkIKRv5jdk1cIp2hVVnIiys2nsFkR5nhxADNuLaCWg7r2n0+58mEz4EBpJiTcla4UCRtaczfytQuc4PN7Dj+qh1loUbRG1AueYyqfEu7bv0WeLhLPHgQbxfObddhvZNOke0ZPE8HCyo3Ng6BL/h2Izywkyljhnu1UV1FPSZPY/MI8UwpkjPELpjgYi1yTBKXLsV+FlPq3U4BlQoB7m1glBGzgAKjTWM/cF61XqXcyR/wyBe1uRsfoqnqB7iVtI6iixjBnNu9rtbdydrOHuOtvP8AJV12Aek8ThO6DzwqhJHGDLGH0zpXtY3km3+aFztGZ5THVglPHQwA7CwufUrLsu2n6y2undBTM3aM912x/dMXTPd/8hwPicaxKeu4HS5kndy4lULoah0Is61pD/bcl7g2KP7qkD73mMnL8wxGjcx/zgW9bjgpDJtOIS2bhmLXFcJmie5jo3bdQ0kEearrcEZk9rGUaXD5ZTaON7z/AHWk/dNLqo5Mk2kngQqwLs8rZZGCSMxRk+JxIuB6DzSWvTHEeldnvDXHnxUkIpYBpAG56nzJWNY72WYPQmzRWta7oq8XmGo23Wvp1O3mR6u4YwJQEhVBWQi04n66EIAXCQIkCUKtrUh7AI5EMoM0oUsnXSXYpQAqN4xE7JUxHFWxgklT23BRmUVVEwFxrOW5AKz/ACWWfhly1KvcxYsw6zuUQ3r+KCwE2YJg5qbugYmTjTbNJC4xyJzGIJjHHtNkz7orDMIPiWYsdJSW0ghiya2EY8dYb5oPAU6nS8OI43PbuixOZzA7M2VdbtQJB6ro1HhH0nDWWlLCcmtLhruf0XRrjYcDiD93xD6mwVjGbC2yBxuEanpgTnCt7u7ByUrS6cFyfiUM/pgC9262gMCZjsS2ZLCSSAOTsuNxzGo8ZOUqUQNv1O5WY9hLZj1XPMt47nMR+EG5Xgr2D0zvCzrAKp9RYgFxcbNaOSUmvQruy05dqiBgRmYRlRjWB87Q94F9IPhHpbqVpLTxwJmNcxPJliqpDILCJjW2HI344SLh8RtbY7gli2S2G5Y4NdyWg7e48uqRuJ4948EQFq8hRukNy5pPHAF+ot+aJdYy8Q2o3cwjyhkOOB+u+o+vT2VK2G3kxBTxmZnanVaA1g2ulCsNaD8S2p8LFLOd1pLM685OZGCixEAzpouuGEI4uzTCzR0755/Dq3DTyBbr6rO1GqVDkcy2jTl+JZxXPlKXWYwOPsls9rjIXH5x6UKpwTIP/wCpOn+GxrL+iisaxuCf0lCLWvMs4bmyUPYJHAtJDT0IujpsZWxOXIjLkQa7TJDHUG342ghV1V7rDmJ3eiLmcrTWZ10ro5LP1XieLtYDusvU6kIJdTTugdiOad9lm+ex+hLhSqyg3M+6YtlggtWs1oceBbyqhqOInwwYzPjJIO6Tu8rYjQoQRe1dWXFaddYUQGaVhORwUzYDFF4TZdxgnwk7hR3VbDkdQlbM36kF7fcJEIxe4tCY5HA+4WnS25JJYcGVmTFMK5nlthjlPDSXCRw9llavUBTtErqQvGZBUtDd0hbgZR48TJxTE4ybXH3SLstwIxABKMOLRsN7hKrrsU5AhsQRCKDFRI3wbrRU5ElOBAHO+DyveHtbcdU+khCSYtmyMQQGESk20qj7zWPeINbGFGW8mvLg9544CB7d4wJ5UIPM3cwvNPGT9lHs3MBLVIAi3eyWVxcGveT5NJ/RaiKFGBIrLMmPnswpGwUfxDmnXpDQCCHaibWsfM2Up4JJi39RwIeUrtDdcrtzzvtv0CajExLD4lDG6nvWgQk+R5A+qXqHVRkR1KHPqg6aeKN1nkl2/md/vZYmo1LDk8TSrqyOJFiQjlZpvpk/AbgFx5tfz9/uk06gW+lgfzhvWU5ED8KzJUw1fw72udvbZpJHqbcLVpTYm4HiT2kHuEeeMmyV0bCzZw8QB5NxwkW/aVVDgDkn4i1xzk4iMxjDpKeV8UrS17DYj9CPQraouS5A6HgxFq4mc1pJ2F/bdUZAkfvGb2b5ONjV1LS1rd42uFr/AN4grP1l4C4Et01ZY5MuZsxzvbtvZg2AWVSjM+4zWYhBtEWr6gNkuOLrdCbkwZm2WhXk78YdfZANMuJz7yBOn4q5wXBp1BjBeCIePg/tWgbI0/7RB4CLbO24v6hTn/w2TqNuWLSvp3xuLXtLXDkOFiPoVoIQRkSK4yomyWOXG8Qc48r5dzvfmb6LtEwXNJ9SmqM8CcZsTUocAe4XIVXi45iN+ZsU+AOAQmoQg8H8xYU5rTcIVXY2ZxjkRbymxIWwvIkrtIi5FiJLS5g8h71tupt9Eq8AocwkbmOHDsPBYL+SyyZao4mNmPKsctjwfREuoNfUFqN0q4Nk+NrhcX990X3ln7nBpgIYtwtrW7BTWoGldXEDM04uY7tad0vSaXccmPdwBAaSteTcuK2hUoGMSA2kmdCscueITu+M7IkWmMa+TupGYBjPYLczexueMN3IS7H4hKvMCajEYmm9wpVpsboR5xiamB5qh1Burcq5EdR6hJWIzLWaIe+YCBcXHsjCkEGCW4xB2nmlvZoI9tlSLAPeTlM+0ZeQJnvY6KQnZwe3rsOm6S1osOBPGspyRNyoBnmLTsxm3Nrnqkef/iIwVbRuMuCqjYCBYMGxPn/hR1lefecZG7gfjUmpxDfC2/PLj7lR3GtSQZZXuIEzoKRn4jqPTr9/JZNtzA4XgSxKwe5vYZVsa9spaCR4HmwuYzch1/Np/IuTdPqW2lD3J9Tp/cQyjddpPlcWNhx6oUptNZY+2RtOBn457+D8TLYANiK/PT6QTgTxNc9wvewJ8Jtz9Vz7Le8VMF9j8zVWlGUFpnUmP0kNhHTt+jQtXy3HsCc+71DowlxnF2T0LnRiwA3A6I2JsryRFIvjfuInFMS1usOAtGijYMmT235OBMmUqoSG05M+aV6cUzpehxwZMmiw6ga6fZ8ru9I62IGgfYA/VZt2oQ3BVGWEuo0zmvPQMr4t2i081tVNHIRcAuY11h9UNi6hzkYX946umkcE5lBuZ4+kEAHl3Me35JBXUf8Auf2/6j/Hph/whFX4aHDZJWrJiGfAmllvL4JuQtKqkASN7cw3iwpthsjZYAeTHDRbhAUhB4O5jwcOYRZTWDEoU5ESeP5UkbI4s6k7KmrUhRhol6iZhf2HPe2gqkahDJjU0Lcs5Tcw65Of0U2pt3DAlFFWDkw6p6kRizlkG7BwZpBOJmVuORk/MF4h26E6MCeUWOxtcN16sOvYnmxCCSuDm7eSqzmKzFRnRru+4Niq9JgAxVjwdbA48NJ+isLKOzJuYQZdy9K94c5pDRvv1Knus9OFhryYZ1VWKdhvtYLO5LbRLlAxF3jOOyzOJLjboFp06ZVGTyZHdfg4WZRkJ6qnAEmNjHuaGX6R8k7A3+YEnyF0FrALPIDmPuKCMQWcRwoywIjwhzBCXEYw42sTffrc+iz7C56li7R3LGHZmDHNc0G46cIER0O8medlYbYwBWRui76J12vuXW6HqPdDrAduaz3+3zFVZJw3tMoyOcLvsGkcDj0XhegxWpjjWezKNXUAcbng+6YyDHM8CczImqxG7UeSPlG5P9FBbTuOB1KEfE+o8Rk7xr9g0mxZy7ax3H1/Jc8KovyfmedmbuFM2PCNvdXOux0cnUy122Pn+H7HqnX0tqK8g8jjvHchUILBu6imzPPU1U5lijL2saRYAlxsSXG30Jt5BaWg01dVOxjyYWp1QL4QcDiCs+LyhxBGkjYggggjoQeCtAaVMSM6o56hh2Z5gvK6mluWyjb36hBZQF5HXRhLdvPMHc65dfR1DgR4HEuYfQng+qdU+RtPYiXXByINvVAk7zm67AzGPkPJgMbqytj/AIQAMLHG2s3vrcP5duDzdZ+u1BrTKdy/SU+VsN1PMy1YqHuc7ZjR4fJZ2lVq/qxPM1rWXodCAQls42W5tyJji4rYcSf4pwQeMR51DCNDL+OtlO5UYTa2IreWEZOBytsqgRJ2BhDFMF7M9JjIELQhzB3HaxoBuVl6iwAzQoTiAlZI1zio2ulOySUFIy44VFFmYt0m06BoCrc5EUoxATNWIhpLQVJVTuszHmzCxe1daS7lbVdQAkT3YnMVe4dV1qQYIvjZygTJE0u8lBtA4jQxMmx/Do3C5AS7GwOIxUyZgQQRgjYKVbGJ5jjWMQ4wVkZZtZaS8iSNwYB9qDXN02+UndHSgFmZ5rDti4tdWyQz1sLrgaTc8bFe3D5gcxpZWwH4eEPcPERqJUNz5ltCiDmaM1yPJjYSG8e69RRu9TRtz7BxBzD8RcxxvuD8w/f3VNtIYcSRLTn1Q+yVTxVE7NTrs3vY2cTbZp9f1WFr7HorPH/59JYgzzHS2gjYwBjRoItYbbefus9GFZV85VuDz+/JiRYxOD2IPYhTd2dJPh5bfZS6ik1Plf1mrTaHGf1gpV1l3ODNvMnp56VpVudubP5RTrzhZTc4Hqbjj18ymNlwSf0nFwpxKEdSTISLkDYG3J9fTp913YAmIt7MmSVjpJXh4GmRoAjsSQAOdN9gPYbX8k1LK0HPXvEMrGVKvNEkNg4iMAAgtbId7X6bXuQDc3WqiqwygkTEr+KQ4hitNiMhLixjy2MFz2BjpXNBDnEt2B9SgZbE5ENAuJ5gOTpW1sL4S18bZG3dqHhHJB+l11dTvXDDmEasciMjMzKG0grC1zOAN+R0bbql+Ws5ZeT7YjPG7YXHEBn0WD8spy4dLyyX/JymbV6nPAx+cpGiox6j+ks4NWYRDICaRrbEEOdqksfPxEgKiu+1vxj9D/aLfQoBlD+sMs41LJaGR0dnNIadQI+Un9P6IL+FG3rP+icoyG9XeIkMZrw4aGnw9VTp6dp3N3OXvkYEH3K8TKbIM771c2xnmMJcIcW8crNvOTmU0jiHmAY+5uxKn8xHcYUBh3huK6rbqmuz5imrl+rxTS290VjcTyJzFLnTNRLiAVBVp/M+49S7eEGIMUeNuJ3Kps0q46g+UzeocwFpG6j+7lTlYflyIStxQvbcJoJMDMXuci4PvvY3VekTkxFr4goblaPUhYkzawDApJXglpDBzcc+iRdbhTt7jakJPMZNLUdw23FgsY2EHE01QYghmLOLnktZx5q6rSlxl/0iXvCHiDUmKSHlxVY06D2iTqiYZ9mmKvMpjcSRslugQ8Tm8tGZjWHxSR+MA+6AsMQghMDhhVMw7NaFk6m992FltdC45mphMdNqHy3+idRqPZuINtI7EvZ5mEdK4sHS2yrfnERWMRESm6vURVpyZXcmCSNxNrKcc76hgpyQ64uegHXUp9SlbIQ4zH0Wsp9MdrsZkp7NkOsc3HzN929R6hfGXaIF8IcY6+P8TbFaOu7E5nx8SuIkDe6ktpcHXNj5+S1N6P6CMGReNq+QZh45Q6fEyQEcbW4PAd6/5pSjYdpjxaTzMmMSSFot53A526qitU5irXJxNzK2AukIDg/bc2tpHv7o22vwBEcjkmbtXQwh2ni17m/H1WYXBcqBKwuFyZFBk6OcObK0FjwA1+2oE86R5nYeni81raNmWRagA8xPZwyy+krDAxpLXH+FvqJHle3K2VcMuTJFJUgCamF1T6NhY0nvHfNY7Nt0WXcvmbd0Jr0gKORMPMmLSSBrHvLtJLvYuVmkqC8iSaywDruZTcRkAsDZUGhCckSYapscSYYxJaxAP0QfdkzmGNY/xCPJOO3kNJL/ALip/hGxt3bnXDXsvx4iLjql26cY3e45/wCs/lDXUljMrNOXJ6KUslB03syQA6HjpY9Dbp/3Tq3Ddd+8VZxyYPuKeJGxyZyuwYaYJEHXKxtS23ialYzNCV2h2ynA3CH0ZuYBjNjYogxTgwtuZo4zi5LDY9Fx3J4ndoET+ITEvcSd7lbFSgKAJJY8qiUhNK5ifKRLDK5w6pZpEYLxGvkmHVC0u5ss5gAxlSZImzieERPHiaD7hAXxCNeZVpcvQbeAfYIlszFmoCEMGExtZ4QAqM5EADBix7Ra7Qe7adzz7Iaqg1mT7Rj2bVi9K0JEZ3BEXuDWi5JsF4nAyYI5jLy9g/wrNR+bklZF9xJmlRUAJk5jzhI46GGwHVPqpLjLQrCEmJBizj8xP3RPp1HQnltzL0GKWIIKQ1EPyRp4JMyup9J6ixR1jIwZK5wYEYz2ZyNf4JBpPQjhG+qFQ9U8tZsPEoUXZ84yASygN62G5+vRJP2qmcAQjoHPcbeA4RS00BEDG3A5HJ9z1Xs78vnM9sCELFRmPG3GR5J3uQPRKo0+7+custwsHI8VlJ0gnxXuBc3J626laB09eOpC9hMLQ17WCMucZHf8N4LSBz5+V7HdZrKMlyMAfvO7iMAQjwNuh4MnIFj63HP1ChDgNx1HlcrmE8OLaW2Z4QSb72Lv8l3e5O0dT21MZMxMXqmglznN1eQ2Avby590Z02Bn3izbky7ljMPMZ45BvvbnawXlJQzhw0izRTRP7uWMNEj3Bl9I1C+x3WhUd64ij6Wiiq6wsnla/wCZrnN/6SQqfEGQER6XAekzHqTe5VKccSe/BBMpJ8zcyVDHYwJrZQw6SeshZGCbPY9xHDGMcC55PQAfshsYKhJ6nkBZwBHpieYqOMyd68PB/AWhwuNt738gs0ahMEoCc9Y/qTNIaaw4DYAHzALEMwYa95PwkLhe+0IYfq5tr/W6TjWdhsfTvEf93oIwRn6/MljzLRNFhR09h/7MR/MtXQ2rxy0L7vR7CYgpzCTbhcc7+5Eh2yrVSkm6JFAGJ3szmmq9JBuievIjOoTQt7xqkC/M8TmCeYcuSNcXNFwdytLT6lQNrSS2ok8QcdRyX+R32KtFiH3krVsIS5fyhJIQ+QWbzbqfdSarVbV9EfRp9x5jApj3DbDovn11DlpsCoAQaxnOrg6zRsFqV6V7BknEnssCzPZnyUHgWVA0RHRiDepjDydjrquK/XgrqowODB3juY2e8nulcJAbFHu8XMHG/iC1LkckjU/9lM32lg4AjRoye4wcs5LpohqDQXeZ3KYLfIMmcNOwzC7Ra7um923a+yUib7PylCttEV8rrrTUSW1syJjkREQrczQwylfNIGMF3H/Vyk2EKMmUA5jhwIsw6n8bvFyfU+ihF49u44UMxyYE47nyWWQ6DpaOER0fkGbIxLFQ7RKQzISPE4pX3EA8CMOo+sLez/NAMvcONw+4F/PyTFravg9Sexg3MHe07LzqafWN45Lm/k7yT9OcZQxVjZExsmAGqjZ1ebA7bEAu4PJ2sPdMv/ATF/EKO87yrjEl+8JcG2IBa62xsbCwA43ClcE1YAnlO1szXxuWSCVglFnWu0t2jkDd9v5Xbnwnz6hZq6TJIHX7iV+YYl3GaRzPG0+KwJ3O9xwL9OFys7DgwH5gtVvMniuWuHHqPbqq1fHHtEEZneGB19X8oufIC++yF1nVMrZuzI2wYw6ntIIIOwIIN7deNlXpaCe+oFtmDx3MzPVHqfFWMB7upYxztrBswaA9nodr/dVUNwUPYgsvqDDowXmcnKJ65scCVU2QySFhcQ1oLidgACST5ABcMNTG/hmEjDaXQXf7RNZ0pHDGi+ljTtxcn3PssXX3eQioddn+wm1oaAmbG/lF9mQtD9rk9STe5VejyV5gatuMmQQVrbAENsAL22P+ZTGqOYKWrgcyQ1jPJv5IfE3yZ3zD5hnM5r2nzWarGLIgjiMpY63RXUqGGZwHmUmyEp5UCOHMOMsVewaVl3cNOrCWsha4dFFbZgcRyrmVaOgj1jYIarjvGZ5qhiFTYGNb0Gy029QikGIus34wGuLAkaXS5YtHWWYWLypl1ElbiLgTLtbMihjLnBo3JNgjJAGTJxycR05CpBSwi/PJ+qgNuSTLVp4kmaM3xjwgglIdms4WPrXb3BaXMR03ACkGjy3MqNwA4nOB52kbMGvPhJt7FWfdjWuVkzWhjNrPmDuqIO8YLuG+3JXaX2tmLtGRxF1S5eqX8RO+uysa+tezEqjH2kkWUatzwwRHfrtpC4uspPR5i2osB6jMy7lgYfCZZLOeRcn9gpNU5IzK9KgzzAXNeMOnfzt5dF7SUbOT3LrnAGBBiVaKzLt4PE4BXYsHM08vRSOqYRFfWXt0299/yul2Y2nMYOI/c0y0jIdNWGyAgXBtsVBbcqkBeW+kdTS1mc8CLKqbg4JcxkjXCxaWyuFnDcELgv1RGNn6n/Ec2kr92g/UVx74TMeX6HaxqG4ub78bjzVCjjaRjMmKcxnsr4aymaHhryeh8/P0UVqlTkdzy8HBmfjAkjhYbl53Zcm9g3ge/KVjLZM6TxxBiulaAHvOgAG4638x+adUvOBzFsfmY+KZi20w7cHV7Xvf3urq9Nk5eTtb7CYdMG/M93r1uft0uqWJzgCcAAGTHvl7Bon4ZDDUsa5rxrs640B93C3UOFxxvf2Uj2KmMn8jKVRiOIE4nkzCg8hlVL/hBjdb7gG3RC32gF/CpP1xGj7PZhljj+cipsr4Uzd7qiS3I7xg+lmsulD7ScnGz953+Gr/AO0PMoU9AGu+AYxruH31OlttyTvZUeXyDn9DFGnxHr+cBM24m/vpQ+2oPIPiGloBNhfrsoq6tzlvnM0N/oAHQAgDitSXu32A2AWtSgRZlat9zY+JTY+yaRmTI+OJNqHqhwZRuT6wnjqjqO+yy2rGI5ckylibdSdSdsIiQ0kG+6ZY/ELdxNqnrRFvdRlCxgF8SSXM7ehQ/cWJ5EJb5xFmRw/EvHQj4jBfCzA8bdOywNzwh2MvpM6HBg7m7L8z3B7W381TQ4rzui7MmYUWVZneQ+iZ9/rzgRJoYwyyn2eFju8kNz0HQL1lrOOICVbWyZfzhV/Ds0jYnZRgFn2zQXGIraicl1ybrTRABiJduZ22q2sh8fMAtPqCldLK1jPmJH09UTEBeYuPtlbDTUoEpFw22/ss42hRgdylKWJBMCnZyiLjotZSW6W9x6uJer1r1LUObWN8Wymr0ltb5Wca1GGIT1lY2uoHmKxdpO3qOi1SS689iQD0PxEROwgkO2IJBHqFepHtCd8ylKnCSW9SBrkeJIrYMauQ8C+DZ8ZUjS9zSIWH5mg/jI8z0CyftDUbRsUcn/czV0lPkO49CD2cqyScl73G19h/rqg0CLXxjn3Mo1JyvHtMPC42uF3dFbeSDxJ6Dle5ziEXdOux1wfL9CiqbyLhhAuBQ5E0MsV7gHxAm9tTLdCPm/Y/RBqa84YRKOM4MlrcyyBndlziQbn0I2I/zXk04bn2i3facSCqYZGa5DtdosDsS6/7ArtSis8QGJYTI0l3eWsAALAD+8AB9rqtnGREhDiFOTMr6/49T4aaMg7i3fOHiDBcbs8z5bddpNRqBWuff2+ssooNjASPOudpKl5aw6YwbC21+nTp6JWm0XPkt5Y/oPylF+rCDx1dfPzMPCqqx+YA9STzdPvrz7QaLVIwZuQxB7nDUNQtYBzQ039yomYqAccflzKuCcZkuHYx8JK2aMnUx1nDazmnZzSRyLFGisx/pBONpBk3aUxrnR1MP+6qPGfSS39OnoU3SqFJB7/3P7ye522gQEmVyyG7OZEjk87BCGNBX3m9UyaVAi7pojiRQzX5RsuJwzmpqNPC6iZiGbEz56wuVC1hYhrJWLk3EVuM+DyuYnQ5jZ7LMPLY9b/xG49lm3upeX0A7Ya43VxMbuQEmwjEoUcwKlx+Jrtt1nrprC26UllAxCrLmaY5G2HI6LSrYgYbuR2LkwA7TqhxlHkU2gAuTPMcCAhVsQxkepFiILkGNLIeCCGI1EuziLi/QLL1tnHEv0qbjkwVzjjrqiQgHwDYBHotPsXc3ZjtVZxtWC+paOJl7yJ01581wgQ1dvmMLsgqpjVGNm8ZaS+/A8lLbWCQY7fxCzOOS6J8he6YxPdzpsQT52Uj6pKm2g/3j66LHXOIMf8Ah9Sk71ht6NF17+KIPb9jPNobGHMKsoZQwuJwc099K3e8hvv5tbwnJrUtGCcfQ8RDaNqznGZi5+rX/EvYT4WWt9Rf9FEF3WMx7zj+QmiHHiCiL7Fq3WbDgLRoq2cmSWNniZUcukqoruEjS3xtLIluPRL24MtFiuJfyjTl9dA1pAJc7c8WDHE3+gKJyNhzImXFgxGPmDIdG60k8rmPd/6ekB394gg36+XCmfUCkZ+YS1G44x1BmvwyjaO7+Jkczwk3Y3VcX6g+RPRBXqWc52kf7+cc+l2e808uZVoZ3tDZn6QblnhJdY7guAvbfnZdF3qw3f5GLakgZEn7Yat8McULNLI3X0tb/KAPsONl2uoPfuPsOP8AfrCN3jpIHZijJWjM0nM9aVwzqnBk7XIJUrg9z579l4Ced/THFlbAWVmEwxP21F9iNy3xEghSNWfNkGNFn/j/AJTEr+yctP8A5pgHG7d//sifVioeqc+7+bG3Mz5ezJ34KmN3/Lb/APSnH2rWWxiGfs1wMztvZNVn/iR/mr/MJL4D8/tBSxfuk8LLgMzx7dK6DmeaVpAXJgwJMwzKssZHKapBkjrgzljCeAT7C66SB3AxCfLmTZpnBz2lrOd+T9FLdqlUYWUVUFjzGNNUtpY/KwWKzsz7V95sIgVYsscx+SZ5JcbdBda9OmCjnkyS2/BwJnsmJ6ppUCFW+6EmRo5DUt0X0/i8rJF5GB8w2XEaOYMsxTxAP58+oShxyDFnJ4gY/IMA5e77pVmtKGMGnLQiy3kyijdewc7+8bn6XT0vFvZibNPs5lntFhEVG4sNhbouW1qWUfWMotKgxFFyvxJS5PJkT0QiHnsZvsvETyNHHlumOG0YvYVE3iPm0Hhv+vVY2tvJbah/wP8AM1tJSMb2gJj2IymfU95cPfZO01KePAEO61s/SXYMRu3eyQ1GDxOiwzv40ghzXaXDgrgr9iJ0vLWeZzLFFVM3bIBHIf5ZWC1j7gfkqNOp8h3RDNhYAvctECRsxkMhRiS2HJnULjcAbk7ADck+QC8VzCrtKxm4JSR4dA2Z7Q6reNW4u6EEH+G0fhdp+Y8+K3RY9+oe2zx1Hgdn6/8AU1dPplI32D8oH5izHNUPLnEi/QE/66K2nTqDubk/MnvtNfpTgTDMh81ViRmw+87pq58bg5jiCOLFcetXGGE8t7KcgxjVsxxXC3P03qKXfYbln4h9t/ooxmmznr+3+JS+Lq+O/wC8WBWhM6fWXp2dMdZcIzCRts3cn4G6sqGx28AIdIegYOR7nhJusFa5MopXyHEZ2acfMQbBR2YI222As0ALFrtNlm8kgdD6zYFCom08mLpmMTzPJfI49eVfZQijOOYqq49fEuCtkbazz9yp/Eh9o42tNSDMtSGgCXb15XNpHAJgeVfcQSEoA2Vu0mTMwEryAlMGBEs2ZdwunF/ElWPnqBN+TDYiNwEh7SvUIIDNrBKSFtrgfkoDcxb1SlalxDulmiEe1voqMZE6BgxQZ+xhzpnRjZoVGi04GXPcDUXYGBA4laUziZNTAkgAXJ2A9UL4AyY6p8GNrKmHfCQa5PmO59PRZF9vORNKtd3Jg3mPOMz3EMdZvom0UFhlzPWkL1MB2PSnl5+6f90r+IoXy1Q47Iw3Dzf3S20y54E6bCe4xqGrbiVC+NzvHYj6oPwn1diABngRW4hlqpieWOieebFrSQR57K9bVYZkxTBxKrcEqHbNglP/ACO/cIhYvzFuh9oX5ByLMZmz1EZZHGdQa7lzhuNvIJdtwIws9RSd2WmjmvF/G97t7EtH08li00mxz9TNuxgqAQExOsEnAWvTVskNr7l4lGKoI6p7IDEV3HHMmdVk7FAKwIzyw87LZo5+/oZmd5HM3WB/KW2BIPQ7sIPp6pFyEEMO54kEdyvjvZZVRuIp3MnAPGpsco92uNvqD9EdeoUnB7inrbGR1IsE7LKiVw+IkZA2+4BE0lvMaLt/+X0TDqBnaoyYr7u2NzcCMbLmQKWkOuJjpHi/8aWxIFt+7bYBvlfn1sgJssU54H9fmGq11n5MX+dqwAvIJvcNBPt4v+6ztLWpcBOpqWuVTLdwCrGWtve4utis5zMjUjkGVU2S5nxXp6M7sNa501QwbgxtuOnJH9VPdXvwJRS+0E/lNDMvZZE57nwzd3qJOlzbtB6gHoFwWGvg8iGahZ6hwYNT9mtTezXxOH+Ij9lw6yoHE790sxLmD9k88p/iTRxi+9ruNvyRDUKw9MA6cj8UOZcChwykLIN3u+Z5+ZxWdrXJXB95fokAbrqLDMFcW3AO7tjvui0tIbBPtH6i0rn5gpHM5p2JC1SoPcxFtZT3OxUO8yh2CNF7/Ml+Kd5lD4xHeczunKFoO7M0I41OTO5kVXV6eOUdde7ucZgBKv8Aa8lrXTvu6RPnMiGIyfzu+674E+J0ahhDns5xhz3mFxJvxdSaioIeOpRTdu7m9m7IBmIkY7S62+1wUNdhqEKyveeIOUXZ09xs+Tb0CI6z4E4NK3vDXAezqGEh/wAzh1O66S1i8me2Khmb2n1ToY2sbsDslrQC4zKFuwIqnyXVoXES9hYSG6ZiS7sGdtkQ7YwWRw9kOGlsEk0o0tcbsvtsOqndkBOYeGY+mW8XzywSd1GGkjYlQWWWuu5RgfMvrpRPxHJmU7N8odsWj02SVFmd2TGnxYxDTLGY2VTHM2DwDtfn1V9eo9JUjBkFlOGyDxEhmuZ5qZWHhr3C3TlHpUCoD7xlrbjj2mJIbKoDMmsO2VnHdNxIi3M7Y5CRGI2Yz8ls/s2lfWSD+LO0NhbtcRc6iORqNvoAVnam3c3iT8X9JoUUljuPUwqnOdZJIQZCy5J22dv5uG59uF0aZQnJJjd4D9Yl+lxSZvi+JNzyQf1UZUA+lcftKd+RziHmVMzmpPcTEF2m7TbaTTuRbzNuFUlrMCrf79JFbQq4dIo821BdO9h20vkuPUuP7JmjXCb/AJxO6ogsF+Jhzt2VimSXAYyZVTZBPgF6ejiya0YRRPmmA76Yg6fxNYB4Wn15P1WXdq91vjr5M1tNo8pluBMPHO0aWc6WNEbTtzcprVO4yx/SdTx1tgSsyveBtIb/AOJQGlSckS7zESZmMzR2cyUnzBP5LqVjPWJ0sGEK8SxP4ugMkYJe0bjrcdE2xdxG72kqk1sYoKh1ySdz+60UGBgSW3B5MovO6cJnueZ60r2J1WnRcuYh7peppQEh1Jj8ibUbmluynJxOgQarXeIq2v8ADJ7TziV0yJnrRfYdV6ejZyLlf4YCeT5yPo0c2WNq9Zz9JqaXTe5k+au0HQe7j3tyUFVVl4yeBKmZKu4LDOcx3vZMOgHyZ0agGEeTs+uMzYpjs42B/qmGp6xweIl2Rp32yUpcI5W7t6+Qvwm1cPk+8QT6YqrqvEVmRuRCJabuTcvPrJw0A920gyO6BvlfzKTdYEWHUhY4jEzTmERs+Hh8LGjTt6LGAa5v/r/WbQUVJ9YqqmYteXAndbKKCuDM61yjbhODUEm5JRbAOIPmzzNXLGNGmqY5LnSHAP8AVhO/5JdlW5fqIXlEL+0nKUpmfV0zTJFJZzg0XcwgC508lvBuEuqxejOsWAi0kcqwJJY+ZHGwuIDQSTsABcn2ARxEPso5JLW/FVzCyNpvHC8aXSuB5e124Zfp+Kx4HOdrdYa1218sf2/3+0u0ekNrergSzmXFdZL3cjZrbf6FlnaWkk/n2Zr2sMYHAHUAqx5Li4m5K3KwAuBMa/IfcTPRUnpt7L2we8MXHsS3QYm6Cdk0bjdha7y/xN9rEj6oSgZcTxsO7MZeO5H/ALQjbXUjg10jA7unCwcQLXDuh2/JIrLJ6SP8QiwJz+8XOIZZrY766eUf8pd+ipFiD3k9iuw+ZXostVcpsynlPTdhaPu6yM2KPeIFLn2jRyV2c/Cj4irDXygXYzlrD5nzP6JFrkjiU01AHnuYGZ611RI7VuASB5BZVC7PV7mbdjYUKIC4jYO8PAWzVkrzMbVnDcSJtS7m6IosUuosPOZY+IcRq1+luv2S9i5xiUC1tu7d/KHfZRid3vp3fi3H23SL6+QRO12ls5nWduz2ZsjpIG6mu30jYgnm3RFXZs9LTzjeMiCUeTKx3MWn/ER+10Z1lK+8lGlsb2mhS9nlU4i5aPa5QjWIeoY0bjkmGVF2VxaG6yS6254uUe9jPbFHETt1TiSZM28vXeSxR6lcYMqpfM9x7A5mOv3biD5AlFRaNuGMG5DnIlCPCJ3cRP8Asmm+sf8AKKFTn2h1kXs9lfI2WcaWtIIb1JHmkW3hlwsalJBy0Ie0LFu5j7pp3P6LKrq8t2D0JsIdq5igqXkklbqDAmVqHLNI2vXSItXIk9JcvbbnU23vcWQv+ExgM/STcIZPSNZKLgtF7+ylIGzMYM7sReV2RcPYbd64G/8AMo/4j2O/5Sr7kTzIafI+Hlw1TPtfi4/Wy8ftP6ftPfw/6w1qo4KKheKZg025HPuT5o7yXr/Oc06BX/KJTFq0u9zuVRRUFjdQ5mTIqxM6zkcyvdMxJc4l7CKB1RNHCz5pHNaOtrndx9ALn6IGIUEmMX1HAjsx3OkVG1sTBfQNN77nSAAshLXuyKxgfM1/uwrG6wzEjzi2Rl3wwm9jvG1x24uXXvx1SLEvX0q0aEpzkjM6iziYbEQNDb76A0Hfyt0XK67SeXz+cYUqxwuJq5+qxLRMq4ie7cWHn1A0n23VZRWYZGCcyShmViuYosRlkc4vde3HOwHNlXUqKAoi3LE7jM2c3CpXuSXnI4kLSjkqtiaGD4a6onjhYbGRwbfm1+Tb0F0tm2jJjwucYjsxzHYcOp44GbljQwWPkOVE1hb0J37y2qkn1ngQPp+0CeQ8/dS36VzyzGV1WV44E06TOc4dcb77i1kgI6c7jGHxkfhhph2ONqoXjdrw3cH9laLs18zPNeHBHUTGY6ksc5jebm/p5r2jr3DcY++7AwIMzN235WkszbOV5kLXni+yMiTBiJ1dcxGbuMGGnZZRONV334GAg+rj0UuqtVAAZTpayxJEYGa8/shdoA1EdFnJ5bjlevmaHiRB6oPRZ1c/fQAprNC27O6NFigYAksWbXNcDbZHXU6HuA1ikYxCylzcwsBuOFeLuJKaATPzstSZENOzbD3GbvXDwAWv5lZ+uvVAATLNJUzNmMTHcbpmANcRdZbs9oxXNRawv4pgPzVTjjf7JS6LU/MZvSEmV85Ry3jbsVfUroMPJLsE5EXHaRK74o6r7gEKvSoBn84uyzC4ggVYJGZEiiTwYadmmB9/Ud44fw4tz6u6BS6lwq4lWnXeYV55z69l4YNrbEqKpTf3wv8AWaDgUjPZi6pcQe9xLnm58yq7KUVcKIqvUM/ZnUtdID8+yFakI6jN5B7h/kDFRURS0bzu5pLCf0SXr2gj2P8AWAxwwaAFbRujlfG/5mEtP0VCvlQRHIm9pSqo7JqNmJ1VQUSgVRMg9xmZCwkUlO6ulNnytLYG9RGeXn1dsB6X81i/aeoLEaes8nv8pq/ZumJPlboQOx2oMkjnE3JJPt6KzTIEQACO1b+Q9ynTz9HE7cf0TnT3EkqtzwZfiqSBa5selykMgMoDke8NMNrTUYPPA25fA9stvmLmOfqv9CHJTVnerfH9xidDjJPyIvJahxO/yg3t0VioAPrJmY7se0r1L78CyYgib244kUUZcQ1oLidgALknyACOSgEmN7K2W24ZB8TPvUvFmN6Rgj83eZWVrNUfwp2f9zNXR6bceevf/qB2MF0jnvebk3NzwPZco9OAJfaQQR7TCo63SC23XY9VdZVk5mXTeB6YW4PTvIBPVZduGbAlW8zdgqzC9pF+QD6g+aJaxjEDfzMjPmXpWuM0TS5jx4rcjr9uFTpyEG1v5QLORxASaN7vwuP0KuUgSO4kiVzC7+U/Yo8iTbTNDBcDlqJAxrSB1cQbAIXcKMw0rLGNl0UVDTCNnNvqT1JWDqybWxN3SoFWKvGHEyFzjck3WrpwAgAiNUed0sYfPdqXamDOI24Zlsm3KT31COJXfVEG2r800V5HU8GE/9k=">
            <a:extLst>
              <a:ext uri="{FF2B5EF4-FFF2-40B4-BE49-F238E27FC236}">
                <a16:creationId xmlns:a16="http://schemas.microsoft.com/office/drawing/2014/main" id="{031400D1-C0AB-5014-414B-BA7EB0EFC3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sp>
        <p:nvSpPr>
          <p:cNvPr id="14343" name="AutoShape 24" descr="data:image/jpeg;base64,/9j/4AAQSkZJRgABAQAAAQABAAD/2wCEAAkGBxMTEhUUExQWFRUXGBQVFhgXFBUUFBUVFRcXFhcUFBUYHCggGBolHBUUITEiJSkrLi4uFx8zODMsNygtLisBCgoKDg0OGxAQGywkICQsLCwsLCwsLCwsLCwsLCwsLCwsLCwsLCwsLCwsLCwsLCwsLCwsLCwsLCwsLCwsLCwsLP/AABEIAKgBKwMBEQACEQEDEQH/xAAcAAACAwEBAQEAAAAAAAAAAAAGBwMEBQIBAAj/xABDEAABAwIFAQYEBAMFBgcBAAABAAIDBBEFBhIhMUEHEyJRYXEUMoGRQqGxwSNS0RVicuHwJDNDgpLxFzRTY6Kywhb/xAAaAQADAQEBAQAAAAAAAAAAAAACAwQFAQAG/8QANBEAAgIBBAEDAQYGAgIDAAAAAQIAAxEEEiExEyJBUWEFFDJxkaEVgbHB4fBC0SNSM2Lx/9oADAMBAAIRAxEAPwBlxWQdTvc5llAQFoYWZlRXAJDPHqkpuxQXQbswtsssqbrhac2zp0l0YOYJGJ8IQjKwcyCopwQgPEIQXzBSDSUDHiMSLSu1MJslVgHgygTLlxJ56qpaFnCwEijr3A3RmoERLOIY4HirXtG+/VS2ZU4M6pzNGrkuLBJZoyLzGaUskO2x3C0dO4ZZJbnMjoMNklcA0H3RtYqwFRjGPgGCd00bLH1JLHM06FwJrT15jB34WcC7NgS3aMQRrcde5532WgmlGMnuJZ8TkYk49V3wATnkMNcpzEsGpcrIGRFnJm3iDm6d0bNxOqsGnwM1XsFm2WkPxHrUMQgwQstbZV0WB4p12zzNOGOkiOjmyc9ecGLWzES1fhE7XEGN17/daCX147ibct1LOGZNqZiLN038146uv25k3haNPLOQ2U0ep3ieeXH9vRR6hjYOZRQNpgtn3F+7vE07lSaHSbrCx6EutuCrFu963wJku5zmea13E5vJhDkekdJVM03s03cfTySNQVC8xtWWPEeWI45DBENZHCje0YwJStJJ5gXVZugefCL/AEUV1VzfSVoEWXcLzfG0gObYea5Tvr4bmDYit1DWCtimiOgg3HRaZsUpIQjB8xDZsncyeRh23P2QaSsFAZTZaBBp0u60Asha3Jn6q78WS94k2wzPq5ylM0aqzBrZihIjAZFSQkm5XQk4Xm6wWCWwhCRPqV2swXEnjqFSRxEe8iqKsJLRiwYxupuFO0esX+Mkbr1Y9UKCcjt1pASd25kZcixElpp5de7vQ0cHlT6oDZkxlROYz6WiGlZZcS5UlbEcMY4bgJT3FeowVAyXBcPYDsAvVXFjzCNQEJvhwAqCMzg4gLmqYhxb0SaawHJjS/EEJHbrSA4k5M3MCwp0hBIIb+qlufjAnV5MNYm922yyjYVOJWqDEGswZgeDpaVfRUbBljFsQsxosfeeSnNo1gi0wgyfWyPnvvp6ofEqEYgO5PEaT6tgZvbhMZxiLVDmB+IVUJfe7fyWNeWdvTLVUAcySkzDBERdwTKPKOwYLhTCo4sySK7DyFd5NwkwTBzEDnBrhUv1X9PZX6MAV4iLzkwfeVaJC5l7B8HmqHBsTCfM28I+qF3Ve55FZjxG9guBR0EFz83LieSVha25iZs6akKMxf5txN0rySdugVeiq2jJ7nb344g3HUkcLQKA9zOF5EtR4m8JRoUxy6iE+Q8xmOqY1xOl5026X9kt9OB6p03Zh/njJQrQJIrMeBzbn0KFAyHcvXxBZgwx7xdP7Mq+/wArP+o/0VA1C/EnNLR1lygSzMeySrUSgJ26BtmVJIC5GhzBYYmlSR3VOIjMuPjNkpkzDV5RkonXXUTE8zz0jSEyKzMjEKwDqkvHLB2pqC64UrR4mDiOEl97FeVwpzO4MGqvBJWnYXVaapD3EPUxnlLl+eQ2DbIzqUHUX4WhrgmVu5AJ3d1WdqbWeWU1gTf7/QN1nliJYBMfEMbZe10Yod+cTu4CRUePAPFt7myMadl9U8XGIwqJ2poPmFSOonuZeOYcx3ICl1DY5Eci5mTFg8d/lCkTUMTyYZpEIaKiaG7BaKeoRWNpmFmifuxt1SHpBcRy2cQAxF17laFIxxJnOZSw6gkleGsB556BUu4UcxeY08Hw0U8Y6G26ybLOcmU1pxBbN+Z3G8cZ9yqNPSbPU/U9a2wcQNZiL+pJWgaV+JILye5HJOXcldCAT26MTsvnkkJYSSwKV6135E6XxDTMOTYJhd4F/Pg/dExFYyItQbDBaLJNHEbkarfzG/6rJu+07M4WXJoE7MJ8Eq6aMhjQ0e2yo0+o3H1TltIUcTH7SKgtaHD5fyTHrDWAzlTkDEUeITaitGpdok15meDuqPaZ4PqlgAWS+cywAbYXdmmEd5UiZ20cW9zwXf5JN9gVcTlabmjEx3tDhgu1vicOg4SEsdh6BHtQBy0D5e06YkkNAHTdeOncnuEpXEbD6YlGunkbXTHxGjd0XTTOeSVKOjIO6bWmIDvCOggVGJPmabIghMMStVEBKL4jQuYPV9SN0vyQvFBbEWF24QloQXEyraTukWRqy01wso3fEeokUkIKRv5jdk1cIp2hVVnIiys2nsFkR5nhxADNuLaCWg7r2n0+58mEz4EBpJiTcla4UCRtaczfytQuc4PN7Dj+qh1loUbRG1AueYyqfEu7bv0WeLhLPHgQbxfObddhvZNOke0ZPE8HCyo3Ng6BL/h2Izywkyljhnu1UV1FPSZPY/MI8UwpkjPELpjgYi1yTBKXLsV+FlPq3U4BlQoB7m1glBGzgAKjTWM/cF61XqXcyR/wyBe1uRsfoqnqB7iVtI6iixjBnNu9rtbdydrOHuOtvP8AJV12Aek8ThO6DzwqhJHGDLGH0zpXtY3km3+aFztGZ5THVglPHQwA7CwufUrLsu2n6y2undBTM3aM912x/dMXTPd/8hwPicaxKeu4HS5kndy4lULoah0Is61pD/bcl7g2KP7qkD73mMnL8wxGjcx/zgW9bjgpDJtOIS2bhmLXFcJmie5jo3bdQ0kEearrcEZk9rGUaXD5ZTaON7z/AHWk/dNLqo5Mk2kngQqwLs8rZZGCSMxRk+JxIuB6DzSWvTHEeldnvDXHnxUkIpYBpAG56nzJWNY72WYPQmzRWta7oq8XmGo23Wvp1O3mR6u4YwJQEhVBWQi04n66EIAXCQIkCUKtrUh7AI5EMoM0oUsnXSXYpQAqN4xE7JUxHFWxgklT23BRmUVVEwFxrOW5AKz/ACWWfhly1KvcxYsw6zuUQ3r+KCwE2YJg5qbugYmTjTbNJC4xyJzGIJjHHtNkz7orDMIPiWYsdJSW0ghiya2EY8dYb5oPAU6nS8OI43PbuixOZzA7M2VdbtQJB6ro1HhH0nDWWlLCcmtLhruf0XRrjYcDiD93xD6mwVjGbC2yBxuEanpgTnCt7u7ByUrS6cFyfiUM/pgC9262gMCZjsS2ZLCSSAOTsuNxzGo8ZOUqUQNv1O5WY9hLZj1XPMt47nMR+EG5Xgr2D0zvCzrAKp9RYgFxcbNaOSUmvQruy05dqiBgRmYRlRjWB87Q94F9IPhHpbqVpLTxwJmNcxPJliqpDILCJjW2HI344SLh8RtbY7gli2S2G5Y4NdyWg7e48uqRuJ4948EQFq8hRukNy5pPHAF+ot+aJdYy8Q2o3cwjyhkOOB+u+o+vT2VK2G3kxBTxmZnanVaA1g2ulCsNaD8S2p8LFLOd1pLM685OZGCixEAzpouuGEI4uzTCzR0755/Dq3DTyBbr6rO1GqVDkcy2jTl+JZxXPlKXWYwOPsls9rjIXH5x6UKpwTIP/wCpOn+GxrL+iisaxuCf0lCLWvMs4bmyUPYJHAtJDT0IujpsZWxOXIjLkQa7TJDHUG342ghV1V7rDmJ3eiLmcrTWZ10ro5LP1XieLtYDusvU6kIJdTTugdiOad9lm+ex+hLhSqyg3M+6YtlggtWs1oceBbyqhqOInwwYzPjJIO6Tu8rYjQoQRe1dWXFaddYUQGaVhORwUzYDFF4TZdxgnwk7hR3VbDkdQlbM36kF7fcJEIxe4tCY5HA+4WnS25JJYcGVmTFMK5nlthjlPDSXCRw9llavUBTtErqQvGZBUtDd0hbgZR48TJxTE4ybXH3SLstwIxABKMOLRsN7hKrrsU5AhsQRCKDFRI3wbrRU5ElOBAHO+DyveHtbcdU+khCSYtmyMQQGESk20qj7zWPeINbGFGW8mvLg9544CB7d4wJ5UIPM3cwvNPGT9lHs3MBLVIAi3eyWVxcGveT5NJ/RaiKFGBIrLMmPnswpGwUfxDmnXpDQCCHaibWsfM2Up4JJi39RwIeUrtDdcrtzzvtv0CajExLD4lDG6nvWgQk+R5A+qXqHVRkR1KHPqg6aeKN1nkl2/md/vZYmo1LDk8TSrqyOJFiQjlZpvpk/AbgFx5tfz9/uk06gW+lgfzhvWU5ED8KzJUw1fw72udvbZpJHqbcLVpTYm4HiT2kHuEeeMmyV0bCzZw8QB5NxwkW/aVVDgDkn4i1xzk4iMxjDpKeV8UrS17DYj9CPQraouS5A6HgxFq4mc1pJ2F/bdUZAkfvGb2b5ONjV1LS1rd42uFr/AN4grP1l4C4Et01ZY5MuZsxzvbtvZg2AWVSjM+4zWYhBtEWr6gNkuOLrdCbkwZm2WhXk78YdfZANMuJz7yBOn4q5wXBp1BjBeCIePg/tWgbI0/7RB4CLbO24v6hTn/w2TqNuWLSvp3xuLXtLXDkOFiPoVoIQRkSK4yomyWOXG8Qc48r5dzvfmb6LtEwXNJ9SmqM8CcZsTUocAe4XIVXi45iN+ZsU+AOAQmoQg8H8xYU5rTcIVXY2ZxjkRbymxIWwvIkrtIi5FiJLS5g8h71tupt9Eq8AocwkbmOHDsPBYL+SyyZao4mNmPKsctjwfREuoNfUFqN0q4Nk+NrhcX990X3ln7nBpgIYtwtrW7BTWoGldXEDM04uY7tad0vSaXccmPdwBAaSteTcuK2hUoGMSA2kmdCscueITu+M7IkWmMa+TupGYBjPYLczexueMN3IS7H4hKvMCajEYmm9wpVpsboR5xiamB5qh1Burcq5EdR6hJWIzLWaIe+YCBcXHsjCkEGCW4xB2nmlvZoI9tlSLAPeTlM+0ZeQJnvY6KQnZwe3rsOm6S1osOBPGspyRNyoBnmLTsxm3Nrnqkef/iIwVbRuMuCqjYCBYMGxPn/hR1lefecZG7gfjUmpxDfC2/PLj7lR3GtSQZZXuIEzoKRn4jqPTr9/JZNtzA4XgSxKwe5vYZVsa9spaCR4HmwuYzch1/Np/IuTdPqW2lD3J9Tp/cQyjddpPlcWNhx6oUptNZY+2RtOBn457+D8TLYANiK/PT6QTgTxNc9wvewJ8Jtz9Vz7Le8VMF9j8zVWlGUFpnUmP0kNhHTt+jQtXy3HsCc+71DowlxnF2T0LnRiwA3A6I2JsryRFIvjfuInFMS1usOAtGijYMmT235OBMmUqoSG05M+aV6cUzpehxwZMmiw6ga6fZ8ru9I62IGgfYA/VZt2oQ3BVGWEuo0zmvPQMr4t2i081tVNHIRcAuY11h9UNi6hzkYX946umkcE5lBuZ4+kEAHl3Me35JBXUf8Auf2/6j/Hph/whFX4aHDZJWrJiGfAmllvL4JuQtKqkASN7cw3iwpthsjZYAeTHDRbhAUhB4O5jwcOYRZTWDEoU5ESeP5UkbI4s6k7KmrUhRhol6iZhf2HPe2gqkahDJjU0Lcs5Tcw65Of0U2pt3DAlFFWDkw6p6kRizlkG7BwZpBOJmVuORk/MF4h26E6MCeUWOxtcN16sOvYnmxCCSuDm7eSqzmKzFRnRru+4Niq9JgAxVjwdbA48NJ+isLKOzJuYQZdy9K94c5pDRvv1Knus9OFhryYZ1VWKdhvtYLO5LbRLlAxF3jOOyzOJLjboFp06ZVGTyZHdfg4WZRkJ6qnAEmNjHuaGX6R8k7A3+YEnyF0FrALPIDmPuKCMQWcRwoywIjwhzBCXEYw42sTffrc+iz7C56li7R3LGHZmDHNc0G46cIER0O8medlYbYwBWRui76J12vuXW6HqPdDrAduaz3+3zFVZJw3tMoyOcLvsGkcDj0XhegxWpjjWezKNXUAcbng+6YyDHM8CczImqxG7UeSPlG5P9FBbTuOB1KEfE+o8Rk7xr9g0mxZy7ax3H1/Jc8KovyfmedmbuFM2PCNvdXOux0cnUy122Pn+H7HqnX0tqK8g8jjvHchUILBu6imzPPU1U5lijL2saRYAlxsSXG30Jt5BaWg01dVOxjyYWp1QL4QcDiCs+LyhxBGkjYggggjoQeCtAaVMSM6o56hh2Z5gvK6mluWyjb36hBZQF5HXRhLdvPMHc65dfR1DgR4HEuYfQng+qdU+RtPYiXXByINvVAk7zm67AzGPkPJgMbqytj/AIQAMLHG2s3vrcP5duDzdZ+u1BrTKdy/SU+VsN1PMy1YqHuc7ZjR4fJZ2lVq/qxPM1rWXodCAQls42W5tyJji4rYcSf4pwQeMR51DCNDL+OtlO5UYTa2IreWEZOBytsqgRJ2BhDFMF7M9JjIELQhzB3HaxoBuVl6iwAzQoTiAlZI1zio2ulOySUFIy44VFFmYt0m06BoCrc5EUoxATNWIhpLQVJVTuszHmzCxe1daS7lbVdQAkT3YnMVe4dV1qQYIvjZygTJE0u8lBtA4jQxMmx/Do3C5AS7GwOIxUyZgQQRgjYKVbGJ5jjWMQ4wVkZZtZaS8iSNwYB9qDXN02+UndHSgFmZ5rDti4tdWyQz1sLrgaTc8bFe3D5gcxpZWwH4eEPcPERqJUNz5ltCiDmaM1yPJjYSG8e69RRu9TRtz7BxBzD8RcxxvuD8w/f3VNtIYcSRLTn1Q+yVTxVE7NTrs3vY2cTbZp9f1WFr7HorPH/59JYgzzHS2gjYwBjRoItYbbefus9GFZV85VuDz+/JiRYxOD2IPYhTd2dJPh5bfZS6ik1Plf1mrTaHGf1gpV1l3ODNvMnp56VpVudubP5RTrzhZTc4Hqbjj18ymNlwSf0nFwpxKEdSTISLkDYG3J9fTp913YAmIt7MmSVjpJXh4GmRoAjsSQAOdN9gPYbX8k1LK0HPXvEMrGVKvNEkNg4iMAAgtbId7X6bXuQDc3WqiqwygkTEr+KQ4hitNiMhLixjy2MFz2BjpXNBDnEt2B9SgZbE5ENAuJ5gOTpW1sL4S18bZG3dqHhHJB+l11dTvXDDmEasciMjMzKG0grC1zOAN+R0bbql+Ws5ZeT7YjPG7YXHEBn0WD8spy4dLyyX/JymbV6nPAx+cpGiox6j+ks4NWYRDICaRrbEEOdqksfPxEgKiu+1vxj9D/aLfQoBlD+sMs41LJaGR0dnNIadQI+Un9P6IL+FG3rP+icoyG9XeIkMZrw4aGnw9VTp6dp3N3OXvkYEH3K8TKbIM771c2xnmMJcIcW8crNvOTmU0jiHmAY+5uxKn8xHcYUBh3huK6rbqmuz5imrl+rxTS290VjcTyJzFLnTNRLiAVBVp/M+49S7eEGIMUeNuJ3Kps0q46g+UzeocwFpG6j+7lTlYflyIStxQvbcJoJMDMXuci4PvvY3VekTkxFr4goblaPUhYkzawDApJXglpDBzcc+iRdbhTt7jakJPMZNLUdw23FgsY2EHE01QYghmLOLnktZx5q6rSlxl/0iXvCHiDUmKSHlxVY06D2iTqiYZ9mmKvMpjcSRslugQ8Tm8tGZjWHxSR+MA+6AsMQghMDhhVMw7NaFk6m992FltdC45mphMdNqHy3+idRqPZuINtI7EvZ5mEdK4sHS2yrfnERWMRESm6vURVpyZXcmCSNxNrKcc76hgpyQ64uegHXUp9SlbIQ4zH0Wsp9MdrsZkp7NkOsc3HzN929R6hfGXaIF8IcY6+P8TbFaOu7E5nx8SuIkDe6ktpcHXNj5+S1N6P6CMGReNq+QZh45Q6fEyQEcbW4PAd6/5pSjYdpjxaTzMmMSSFot53A526qitU5irXJxNzK2AukIDg/bc2tpHv7o22vwBEcjkmbtXQwh2ni17m/H1WYXBcqBKwuFyZFBk6OcObK0FjwA1+2oE86R5nYeni81raNmWRagA8xPZwyy+krDAxpLXH+FvqJHle3K2VcMuTJFJUgCamF1T6NhY0nvHfNY7Nt0WXcvmbd0Jr0gKORMPMmLSSBrHvLtJLvYuVmkqC8iSaywDruZTcRkAsDZUGhCckSYapscSYYxJaxAP0QfdkzmGNY/xCPJOO3kNJL/ALip/hGxt3bnXDXsvx4iLjql26cY3e45/wCs/lDXUljMrNOXJ6KUslB03syQA6HjpY9Dbp/3Tq3Ddd+8VZxyYPuKeJGxyZyuwYaYJEHXKxtS23ialYzNCV2h2ynA3CH0ZuYBjNjYogxTgwtuZo4zi5LDY9Fx3J4ndoET+ITEvcSd7lbFSgKAJJY8qiUhNK5ifKRLDK5w6pZpEYLxGvkmHVC0u5ss5gAxlSZImzieERPHiaD7hAXxCNeZVpcvQbeAfYIlszFmoCEMGExtZ4QAqM5EADBix7Ra7Qe7adzz7Iaqg1mT7Rj2bVi9K0JEZ3BEXuDWi5JsF4nAyYI5jLy9g/wrNR+bklZF9xJmlRUAJk5jzhI46GGwHVPqpLjLQrCEmJBizj8xP3RPp1HQnltzL0GKWIIKQ1EPyRp4JMyup9J6ixR1jIwZK5wYEYz2ZyNf4JBpPQjhG+qFQ9U8tZsPEoUXZ84yASygN62G5+vRJP2qmcAQjoHPcbeA4RS00BEDG3A5HJ9z1Xs78vnM9sCELFRmPG3GR5J3uQPRKo0+7+custwsHI8VlJ0gnxXuBc3J626laB09eOpC9hMLQ17WCMucZHf8N4LSBz5+V7HdZrKMlyMAfvO7iMAQjwNuh4MnIFj63HP1ChDgNx1HlcrmE8OLaW2Z4QSb72Lv8l3e5O0dT21MZMxMXqmglznN1eQ2Avby590Z02Bn3izbky7ljMPMZ45BvvbnawXlJQzhw0izRTRP7uWMNEj3Bl9I1C+x3WhUd64ij6Wiiq6wsnla/wCZrnN/6SQqfEGQER6XAekzHqTe5VKccSe/BBMpJ8zcyVDHYwJrZQw6SeshZGCbPY9xHDGMcC55PQAfshsYKhJ6nkBZwBHpieYqOMyd68PB/AWhwuNt738gs0ahMEoCc9Y/qTNIaaw4DYAHzALEMwYa95PwkLhe+0IYfq5tr/W6TjWdhsfTvEf93oIwRn6/MljzLRNFhR09h/7MR/MtXQ2rxy0L7vR7CYgpzCTbhcc7+5Eh2yrVSkm6JFAGJ3szmmq9JBuievIjOoTQt7xqkC/M8TmCeYcuSNcXNFwdytLT6lQNrSS2ok8QcdRyX+R32KtFiH3krVsIS5fyhJIQ+QWbzbqfdSarVbV9EfRp9x5jApj3DbDovn11DlpsCoAQaxnOrg6zRsFqV6V7BknEnssCzPZnyUHgWVA0RHRiDepjDydjrquK/XgrqowODB3juY2e8nulcJAbFHu8XMHG/iC1LkckjU/9lM32lg4AjRoye4wcs5LpohqDQXeZ3KYLfIMmcNOwzC7Ra7um923a+yUib7PylCttEV8rrrTUSW1syJjkREQrczQwylfNIGMF3H/Vyk2EKMmUA5jhwIsw6n8bvFyfU+ihF49u44UMxyYE47nyWWQ6DpaOER0fkGbIxLFQ7RKQzISPE4pX3EA8CMOo+sLez/NAMvcONw+4F/PyTFravg9Sexg3MHe07LzqafWN45Lm/k7yT9OcZQxVjZExsmAGqjZ1ebA7bEAu4PJ2sPdMv/ATF/EKO87yrjEl+8JcG2IBa62xsbCwA43ClcE1YAnlO1szXxuWSCVglFnWu0t2jkDd9v5Xbnwnz6hZq6TJIHX7iV+YYl3GaRzPG0+KwJ3O9xwL9OFys7DgwH5gtVvMniuWuHHqPbqq1fHHtEEZneGB19X8oufIC++yF1nVMrZuzI2wYw6ntIIIOwIIN7deNlXpaCe+oFtmDx3MzPVHqfFWMB7upYxztrBswaA9nodr/dVUNwUPYgsvqDDowXmcnKJ65scCVU2QySFhcQ1oLidgACST5ABcMNTG/hmEjDaXQXf7RNZ0pHDGi+ljTtxcn3PssXX3eQioddn+wm1oaAmbG/lF9mQtD9rk9STe5VejyV5gatuMmQQVrbAENsAL22P+ZTGqOYKWrgcyQ1jPJv5IfE3yZ3zD5hnM5r2nzWarGLIgjiMpY63RXUqGGZwHmUmyEp5UCOHMOMsVewaVl3cNOrCWsha4dFFbZgcRyrmVaOgj1jYIarjvGZ5qhiFTYGNb0Gy029QikGIus34wGuLAkaXS5YtHWWYWLypl1ElbiLgTLtbMihjLnBo3JNgjJAGTJxycR05CpBSwi/PJ+qgNuSTLVp4kmaM3xjwgglIdms4WPrXb3BaXMR03ACkGjy3MqNwA4nOB52kbMGvPhJt7FWfdjWuVkzWhjNrPmDuqIO8YLuG+3JXaX2tmLtGRxF1S5eqX8RO+uysa+tezEqjH2kkWUatzwwRHfrtpC4uspPR5i2osB6jMy7lgYfCZZLOeRcn9gpNU5IzK9KgzzAXNeMOnfzt5dF7SUbOT3LrnAGBBiVaKzLt4PE4BXYsHM08vRSOqYRFfWXt0299/yul2Y2nMYOI/c0y0jIdNWGyAgXBtsVBbcqkBeW+kdTS1mc8CLKqbg4JcxkjXCxaWyuFnDcELgv1RGNn6n/Ec2kr92g/UVx74TMeX6HaxqG4ub78bjzVCjjaRjMmKcxnsr4aymaHhryeh8/P0UVqlTkdzy8HBmfjAkjhYbl53Zcm9g3ge/KVjLZM6TxxBiulaAHvOgAG4638x+adUvOBzFsfmY+KZi20w7cHV7Xvf3urq9Nk5eTtb7CYdMG/M93r1uft0uqWJzgCcAAGTHvl7Bon4ZDDUsa5rxrs640B93C3UOFxxvf2Uj2KmMn8jKVRiOIE4nkzCg8hlVL/hBjdb7gG3RC32gF/CpP1xGj7PZhljj+cipsr4Uzd7qiS3I7xg+lmsulD7ScnGz953+Gr/AO0PMoU9AGu+AYxruH31OlttyTvZUeXyDn9DFGnxHr+cBM24m/vpQ+2oPIPiGloBNhfrsoq6tzlvnM0N/oAHQAgDitSXu32A2AWtSgRZlat9zY+JTY+yaRmTI+OJNqHqhwZRuT6wnjqjqO+yy2rGI5ckylibdSdSdsIiQ0kG+6ZY/ELdxNqnrRFvdRlCxgF8SSXM7ehQ/cWJ5EJb5xFmRw/EvHQj4jBfCzA8bdOywNzwh2MvpM6HBg7m7L8z3B7W381TQ4rzui7MmYUWVZneQ+iZ9/rzgRJoYwyyn2eFju8kNz0HQL1lrOOICVbWyZfzhV/Ds0jYnZRgFn2zQXGIraicl1ybrTRABiJduZ22q2sh8fMAtPqCldLK1jPmJH09UTEBeYuPtlbDTUoEpFw22/ss42hRgdylKWJBMCnZyiLjotZSW6W9x6uJer1r1LUObWN8Wymr0ltb5Wca1GGIT1lY2uoHmKxdpO3qOi1SS689iQD0PxEROwgkO2IJBHqFepHtCd8ylKnCSW9SBrkeJIrYMauQ8C+DZ8ZUjS9zSIWH5mg/jI8z0CyftDUbRsUcn/czV0lPkO49CD2cqyScl73G19h/rqg0CLXxjn3Mo1JyvHtMPC42uF3dFbeSDxJ6Dle5ziEXdOux1wfL9CiqbyLhhAuBQ5E0MsV7gHxAm9tTLdCPm/Y/RBqa84YRKOM4MlrcyyBndlziQbn0I2I/zXk04bn2i3facSCqYZGa5DtdosDsS6/7ArtSis8QGJYTI0l3eWsAALAD+8AB9rqtnGREhDiFOTMr6/49T4aaMg7i3fOHiDBcbs8z5bddpNRqBWuff2+ssooNjASPOudpKl5aw6YwbC21+nTp6JWm0XPkt5Y/oPylF+rCDx1dfPzMPCqqx+YA9STzdPvrz7QaLVIwZuQxB7nDUNQtYBzQ039yomYqAccflzKuCcZkuHYx8JK2aMnUx1nDazmnZzSRyLFGisx/pBONpBk3aUxrnR1MP+6qPGfSS39OnoU3SqFJB7/3P7ye522gQEmVyyG7OZEjk87BCGNBX3m9UyaVAi7pojiRQzX5RsuJwzmpqNPC6iZiGbEz56wuVC1hYhrJWLk3EVuM+DyuYnQ5jZ7LMPLY9b/xG49lm3upeX0A7Ya43VxMbuQEmwjEoUcwKlx+Jrtt1nrprC26UllAxCrLmaY5G2HI6LSrYgYbuR2LkwA7TqhxlHkU2gAuTPMcCAhVsQxkepFiILkGNLIeCCGI1EuziLi/QLL1tnHEv0qbjkwVzjjrqiQgHwDYBHotPsXc3ZjtVZxtWC+paOJl7yJ01581wgQ1dvmMLsgqpjVGNm8ZaS+/A8lLbWCQY7fxCzOOS6J8he6YxPdzpsQT52Uj6pKm2g/3j66LHXOIMf8Ah9Sk71ht6NF17+KIPb9jPNobGHMKsoZQwuJwc099K3e8hvv5tbwnJrUtGCcfQ8RDaNqznGZi5+rX/EvYT4WWt9Rf9FEF3WMx7zj+QmiHHiCiL7Fq3WbDgLRoq2cmSWNniZUcukqoruEjS3xtLIluPRL24MtFiuJfyjTl9dA1pAJc7c8WDHE3+gKJyNhzImXFgxGPmDIdG60k8rmPd/6ekB394gg36+XCmfUCkZ+YS1G44x1BmvwyjaO7+Jkczwk3Y3VcX6g+RPRBXqWc52kf7+cc+l2e808uZVoZ3tDZn6QblnhJdY7guAvbfnZdF3qw3f5GLakgZEn7Yat8McULNLI3X0tb/KAPsONl2uoPfuPsOP8AfrCN3jpIHZijJWjM0nM9aVwzqnBk7XIJUrg9z579l4Ced/THFlbAWVmEwxP21F9iNy3xEghSNWfNkGNFn/j/AJTEr+yctP8A5pgHG7d//sifVioeqc+7+bG3Mz5ezJ34KmN3/Lb/APSnH2rWWxiGfs1wMztvZNVn/iR/mr/MJL4D8/tBSxfuk8LLgMzx7dK6DmeaVpAXJgwJMwzKssZHKapBkjrgzljCeAT7C66SB3AxCfLmTZpnBz2lrOd+T9FLdqlUYWUVUFjzGNNUtpY/KwWKzsz7V95sIgVYsscx+SZ5JcbdBda9OmCjnkyS2/BwJnsmJ6ppUCFW+6EmRo5DUt0X0/i8rJF5GB8w2XEaOYMsxTxAP58+oShxyDFnJ4gY/IMA5e77pVmtKGMGnLQiy3kyijdewc7+8bn6XT0vFvZibNPs5lntFhEVG4sNhbouW1qWUfWMotKgxFFyvxJS5PJkT0QiHnsZvsvETyNHHlumOG0YvYVE3iPm0Hhv+vVY2tvJbah/wP8AM1tJSMb2gJj2IymfU95cPfZO01KePAEO61s/SXYMRu3eyQ1GDxOiwzv40ghzXaXDgrgr9iJ0vLWeZzLFFVM3bIBHIf5ZWC1j7gfkqNOp8h3RDNhYAvctECRsxkMhRiS2HJnULjcAbk7ADck+QC8VzCrtKxm4JSR4dA2Z7Q6reNW4u6EEH+G0fhdp+Y8+K3RY9+oe2zx1Hgdn6/8AU1dPplI32D8oH5izHNUPLnEi/QE/66K2nTqDubk/MnvtNfpTgTDMh81ViRmw+87pq58bg5jiCOLFcetXGGE8t7KcgxjVsxxXC3P03qKXfYbln4h9t/ooxmmznr+3+JS+Lq+O/wC8WBWhM6fWXp2dMdZcIzCRts3cn4G6sqGx28AIdIegYOR7nhJusFa5MopXyHEZ2acfMQbBR2YI222As0ALFrtNlm8kgdD6zYFCom08mLpmMTzPJfI49eVfZQijOOYqq49fEuCtkbazz9yp/Eh9o42tNSDMtSGgCXb15XNpHAJgeVfcQSEoA2Vu0mTMwEryAlMGBEs2ZdwunF/ElWPnqBN+TDYiNwEh7SvUIIDNrBKSFtrgfkoDcxb1SlalxDulmiEe1voqMZE6BgxQZ+xhzpnRjZoVGi04GXPcDUXYGBA4laUziZNTAkgAXJ2A9UL4AyY6p8GNrKmHfCQa5PmO59PRZF9vORNKtd3Jg3mPOMz3EMdZvom0UFhlzPWkL1MB2PSnl5+6f90r+IoXy1Q47Iw3Dzf3S20y54E6bCe4xqGrbiVC+NzvHYj6oPwn1diABngRW4hlqpieWOieebFrSQR57K9bVYZkxTBxKrcEqHbNglP/ACO/cIhYvzFuh9oX5ByLMZmz1EZZHGdQa7lzhuNvIJdtwIws9RSd2WmjmvF/G97t7EtH08li00mxz9TNuxgqAQExOsEnAWvTVskNr7l4lGKoI6p7IDEV3HHMmdVk7FAKwIzyw87LZo5+/oZmd5HM3WB/KW2BIPQ7sIPp6pFyEEMO54kEdyvjvZZVRuIp3MnAPGpsco92uNvqD9EdeoUnB7inrbGR1IsE7LKiVw+IkZA2+4BE0lvMaLt/+X0TDqBnaoyYr7u2NzcCMbLmQKWkOuJjpHi/8aWxIFt+7bYBvlfn1sgJssU54H9fmGq11n5MX+dqwAvIJvcNBPt4v+6ztLWpcBOpqWuVTLdwCrGWtve4utis5zMjUjkGVU2S5nxXp6M7sNa501QwbgxtuOnJH9VPdXvwJRS+0E/lNDMvZZE57nwzd3qJOlzbtB6gHoFwWGvg8iGahZ6hwYNT9mtTezXxOH+Ij9lw6yoHE790sxLmD9k88p/iTRxi+9ruNvyRDUKw9MA6cj8UOZcChwykLIN3u+Z5+ZxWdrXJXB95fokAbrqLDMFcW3AO7tjvui0tIbBPtH6i0rn5gpHM5p2JC1SoPcxFtZT3OxUO8yh2CNF7/Ml+Kd5lD4xHeczunKFoO7M0I41OTO5kVXV6eOUdde7ucZgBKv8Aa8lrXTvu6RPnMiGIyfzu+674E+J0ahhDns5xhz3mFxJvxdSaioIeOpRTdu7m9m7IBmIkY7S62+1wUNdhqEKyveeIOUXZ09xs+Tb0CI6z4E4NK3vDXAezqGEh/wAzh1O66S1i8me2Khmb2n1ToY2sbsDslrQC4zKFuwIqnyXVoXES9hYSG6ZiS7sGdtkQ7YwWRw9kOGlsEk0o0tcbsvtsOqndkBOYeGY+mW8XzywSd1GGkjYlQWWWuu5RgfMvrpRPxHJmU7N8odsWj02SVFmd2TGnxYxDTLGY2VTHM2DwDtfn1V9eo9JUjBkFlOGyDxEhmuZ5qZWHhr3C3TlHpUCoD7xlrbjj2mJIbKoDMmsO2VnHdNxIi3M7Y5CRGI2Yz8ls/s2lfWSD+LO0NhbtcRc6iORqNvoAVnam3c3iT8X9JoUUljuPUwqnOdZJIQZCy5J22dv5uG59uF0aZQnJJjd4D9Yl+lxSZvi+JNzyQf1UZUA+lcftKd+RziHmVMzmpPcTEF2m7TbaTTuRbzNuFUlrMCrf79JFbQq4dIo821BdO9h20vkuPUuP7JmjXCb/AJxO6ogsF+Jhzt2VimSXAYyZVTZBPgF6ejiya0YRRPmmA76Yg6fxNYB4Wn15P1WXdq91vjr5M1tNo8pluBMPHO0aWc6WNEbTtzcprVO4yx/SdTx1tgSsyveBtIb/AOJQGlSckS7zESZmMzR2cyUnzBP5LqVjPWJ0sGEK8SxP4ugMkYJe0bjrcdE2xdxG72kqk1sYoKh1ySdz+60UGBgSW3B5MovO6cJnueZ60r2J1WnRcuYh7peppQEh1Jj8ibUbmluynJxOgQarXeIq2v8ADJ7TziV0yJnrRfYdV6ejZyLlf4YCeT5yPo0c2WNq9Zz9JqaXTe5k+au0HQe7j3tyUFVVl4yeBKmZKu4LDOcx3vZMOgHyZ0agGEeTs+uMzYpjs42B/qmGp6xweIl2Rp32yUpcI5W7t6+Qvwm1cPk+8QT6YqrqvEVmRuRCJabuTcvPrJw0A920gyO6BvlfzKTdYEWHUhY4jEzTmERs+Hh8LGjTt6LGAa5v/r/WbQUVJ9YqqmYteXAndbKKCuDM61yjbhODUEm5JRbAOIPmzzNXLGNGmqY5LnSHAP8AVhO/5JdlW5fqIXlEL+0nKUpmfV0zTJFJZzg0XcwgC508lvBuEuqxejOsWAi0kcqwJJY+ZHGwuIDQSTsABcn2ARxEPso5JLW/FVzCyNpvHC8aXSuB5e124Zfp+Kx4HOdrdYa1218sf2/3+0u0ekNrergSzmXFdZL3cjZrbf6FlnaWkk/n2Zr2sMYHAHUAqx5Li4m5K3KwAuBMa/IfcTPRUnpt7L2we8MXHsS3QYm6Cdk0bjdha7y/xN9rEj6oSgZcTxsO7MZeO5H/ALQjbXUjg10jA7unCwcQLXDuh2/JIrLJ6SP8QiwJz+8XOIZZrY766eUf8pd+ipFiD3k9iuw+ZXostVcpsynlPTdhaPu6yM2KPeIFLn2jRyV2c/Cj4irDXygXYzlrD5nzP6JFrkjiU01AHnuYGZ611RI7VuASB5BZVC7PV7mbdjYUKIC4jYO8PAWzVkrzMbVnDcSJtS7m6IosUuosPOZY+IcRq1+luv2S9i5xiUC1tu7d/KHfZRid3vp3fi3H23SL6+QRO12ls5nWduz2ZsjpIG6mu30jYgnm3RFXZs9LTzjeMiCUeTKx3MWn/ER+10Z1lK+8lGlsb2mhS9nlU4i5aPa5QjWIeoY0bjkmGVF2VxaG6yS6254uUe9jPbFHETt1TiSZM28vXeSxR6lcYMqpfM9x7A5mOv3biD5AlFRaNuGMG5DnIlCPCJ3cRP8Asmm+sf8AKKFTn2h1kXs9lfI2WcaWtIIb1JHmkW3hlwsalJBy0Ie0LFu5j7pp3P6LKrq8t2D0JsIdq5igqXkklbqDAmVqHLNI2vXSItXIk9JcvbbnU23vcWQv+ExgM/STcIZPSNZKLgtF7+ylIGzMYM7sReV2RcPYbd64G/8AMo/4j2O/5Sr7kTzIafI+Hlw1TPtfi4/Wy8ftP6ftPfw/6w1qo4KKheKZg025HPuT5o7yXr/Oc06BX/KJTFq0u9zuVRRUFjdQ5mTIqxM6zkcyvdMxJc4l7CKB1RNHCz5pHNaOtrndx9ALn6IGIUEmMX1HAjsx3OkVG1sTBfQNN77nSAAshLXuyKxgfM1/uwrG6wzEjzi2Rl3wwm9jvG1x24uXXvx1SLEvX0q0aEpzkjM6iziYbEQNDb76A0Hfyt0XK67SeXz+cYUqxwuJq5+qxLRMq4ie7cWHn1A0n23VZRWYZGCcyShmViuYosRlkc4vde3HOwHNlXUqKAoi3LE7jM2c3CpXuSXnI4kLSjkqtiaGD4a6onjhYbGRwbfm1+Tb0F0tm2jJjwucYjsxzHYcOp44GbljQwWPkOVE1hb0J37y2qkn1ngQPp+0CeQ8/dS36VzyzGV1WV44E06TOc4dcb77i1kgI6c7jGHxkfhhph2ONqoXjdrw3cH9laLs18zPNeHBHUTGY6ksc5jebm/p5r2jr3DcY++7AwIMzN235WkszbOV5kLXni+yMiTBiJ1dcxGbuMGGnZZRONV334GAg+rj0UuqtVAAZTpayxJEYGa8/shdoA1EdFnJ5bjlevmaHiRB6oPRZ1c/fQAprNC27O6NFigYAksWbXNcDbZHXU6HuA1ikYxCylzcwsBuOFeLuJKaATPzstSZENOzbD3GbvXDwAWv5lZ+uvVAATLNJUzNmMTHcbpmANcRdZbs9oxXNRawv4pgPzVTjjf7JS6LU/MZvSEmV85Ry3jbsVfUroMPJLsE5EXHaRK74o6r7gEKvSoBn84uyzC4ggVYJGZEiiTwYadmmB9/Ud44fw4tz6u6BS6lwq4lWnXeYV55z69l4YNrbEqKpTf3wv8AWaDgUjPZi6pcQe9xLnm58yq7KUVcKIqvUM/ZnUtdID8+yFakI6jN5B7h/kDFRURS0bzu5pLCf0SXr2gj2P8AWAxwwaAFbRujlfG/5mEtP0VCvlQRHIm9pSqo7JqNmJ1VQUSgVRMg9xmZCwkUlO6ulNnytLYG9RGeXn1dsB6X81i/aeoLEaes8nv8pq/ZumJPlboQOx2oMkjnE3JJPt6KzTIEQACO1b+Q9ynTz9HE7cf0TnT3EkqtzwZfiqSBa5selykMgMoDke8NMNrTUYPPA25fA9stvmLmOfqv9CHJTVnerfH9xidDjJPyIvJahxO/yg3t0VioAPrJmY7se0r1L78CyYgib244kUUZcQ1oLidgALknyACOSgEmN7K2W24ZB8TPvUvFmN6Rgj83eZWVrNUfwp2f9zNXR6bceevf/qB2MF0jnvebk3NzwPZco9OAJfaQQR7TCo63SC23XY9VdZVk5mXTeB6YW4PTvIBPVZduGbAlW8zdgqzC9pF+QD6g+aJaxjEDfzMjPmXpWuM0TS5jx4rcjr9uFTpyEG1v5QLORxASaN7vwuP0KuUgSO4kiVzC7+U/Yo8iTbTNDBcDlqJAxrSB1cQbAIXcKMw0rLGNl0UVDTCNnNvqT1JWDqybWxN3SoFWKvGHEyFzjck3WrpwAgAiNUed0sYfPdqXamDOI24Zlsm3KT31COJXfVEG2r800V5HU8GE/9k=">
            <a:extLst>
              <a:ext uri="{FF2B5EF4-FFF2-40B4-BE49-F238E27FC236}">
                <a16:creationId xmlns:a16="http://schemas.microsoft.com/office/drawing/2014/main" id="{6B6DDEF7-EE20-4612-F9E1-5B7823CB52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>
              <a:latin typeface="Arial" panose="020B0604020202020204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BE8F80D-6108-23C7-4EA5-8689859E2D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00"/>
          <a:stretch/>
        </p:blipFill>
        <p:spPr>
          <a:xfrm>
            <a:off x="6012160" y="4556052"/>
            <a:ext cx="2863749" cy="2197312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2E3D493-D066-34F9-0927-FDEA0856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599768"/>
            <a:ext cx="3177815" cy="2194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6410D-1295-AE64-4DAB-34002B3F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sk-SK" dirty="0"/>
              <a:t>Repné rezky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2C0DDF-5D73-40AA-ED3B-1A1F8E32E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k-SK" sz="1800" b="0" i="0" u="none" strike="noStrike" baseline="0" dirty="0"/>
              <a:t>odpad (vedľajší produkt) zo spracovania cukrovej repy, tradične využívajú ako plnohodnotné krmivo pre dobytok a tiež na výrobu bioplynu anaeróbnym rozkladom,</a:t>
            </a:r>
          </a:p>
          <a:p>
            <a:pPr>
              <a:lnSpc>
                <a:spcPct val="90000"/>
              </a:lnSpc>
            </a:pPr>
            <a:r>
              <a:rPr lang="sk-SK" sz="1800" dirty="0"/>
              <a:t>v</a:t>
            </a:r>
            <a:r>
              <a:rPr lang="sk-SK" sz="1800" b="0" i="0" u="none" strike="noStrike" baseline="0" dirty="0"/>
              <a:t>láknina z cukrovej repy je jedinečná v tom, že má vynikajúcu vyváženú zmes rozpustných aj nerozpustných frakcií spolu s vyšším celkovým obsahom vlákniny, ktorý predstavuje množstvo 78-81 %,</a:t>
            </a:r>
          </a:p>
          <a:p>
            <a:pPr>
              <a:lnSpc>
                <a:spcPct val="90000"/>
              </a:lnSpc>
            </a:pPr>
            <a:r>
              <a:rPr lang="sk-SK" sz="1800" dirty="0"/>
              <a:t>m</a:t>
            </a:r>
            <a:r>
              <a:rPr lang="sk-SK" sz="1800" b="0" i="0" u="none" strike="noStrike" baseline="0" dirty="0"/>
              <a:t>nožstvo tzv. rozpustnej frakcie vlákniny v repnej vláknine je na úrovni 10-25 %, zatiaľ čo pšeničné otruby obsahujú 3-7 % a ovsené otruby 5-7 %, </a:t>
            </a:r>
            <a:endParaRPr lang="sk-SK" sz="18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233E23B-6903-EF0C-BA0B-D7AAE90177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89" r="20094" b="-1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81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B8DDD-EB35-82F1-50A0-B8E6A0A9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Mláto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67BD62-0B21-C7A2-B3DE-27A5409B4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pPr algn="just"/>
            <a:r>
              <a:rPr lang="sk-SK" sz="1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ivovarnícky priemysel v Európskej únii vyprodukuje ročne takmer 3,4 milióna ton mláta,</a:t>
            </a:r>
          </a:p>
          <a:p>
            <a:pPr algn="just"/>
            <a:r>
              <a:rPr lang="sk-SK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dôležitý </a:t>
            </a:r>
            <a:r>
              <a:rPr lang="sk-SK" sz="18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lignocelulózový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materiál obsahujúci približne 20 % bielkovín a 70 % vlákniny, s vysokým podielom tzv. rozpustnej frakcii vlákniny s preukázanými </a:t>
            </a:r>
            <a:r>
              <a:rPr lang="sk-SK" sz="18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imunomodulačnými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účinkami na ľudský organizmus, </a:t>
            </a:r>
            <a:endParaRPr lang="sk-SK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FA29873-56BE-E5C4-DB48-37034E59C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1920" y="3377381"/>
            <a:ext cx="4701947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8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Nadpis 1">
            <a:extLst>
              <a:ext uri="{FF2B5EF4-FFF2-40B4-BE49-F238E27FC236}">
                <a16:creationId xmlns:a16="http://schemas.microsoft.com/office/drawing/2014/main" id="{6495A9DC-655F-DBD5-E110-D5D37E38C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855"/>
            <a:ext cx="9158892" cy="719138"/>
          </a:xfrm>
        </p:spPr>
        <p:txBody>
          <a:bodyPr/>
          <a:lstStyle/>
          <a:p>
            <a:pPr eaLnBrk="1" hangingPunct="1"/>
            <a:r>
              <a:rPr lang="sk-SK" altLang="sk-SK" b="1" dirty="0"/>
              <a:t>Kakaovník pravý (</a:t>
            </a:r>
            <a:r>
              <a:rPr lang="sk-SK" altLang="sk-SK" b="1" i="1" dirty="0" err="1"/>
              <a:t>Theobroma</a:t>
            </a:r>
            <a:r>
              <a:rPr lang="sk-SK" altLang="sk-SK" b="1" i="1" dirty="0"/>
              <a:t> </a:t>
            </a:r>
            <a:r>
              <a:rPr lang="sk-SK" altLang="sk-SK" b="1" i="1" dirty="0" err="1"/>
              <a:t>cacao</a:t>
            </a:r>
            <a:r>
              <a:rPr lang="sk-SK" altLang="sk-SK" b="1" i="1" dirty="0"/>
              <a:t> </a:t>
            </a:r>
            <a:r>
              <a:rPr lang="sk-SK" altLang="sk-SK" b="1" dirty="0"/>
              <a:t>L.)</a:t>
            </a:r>
            <a:endParaRPr lang="en-US" altLang="sk-SK" b="1" dirty="0">
              <a:solidFill>
                <a:srgbClr val="C00000"/>
              </a:solidFill>
            </a:endParaRPr>
          </a:p>
        </p:txBody>
      </p:sp>
      <p:sp>
        <p:nvSpPr>
          <p:cNvPr id="16390" name="AutoShape 18" descr="Výsledok vyh&amp;lcaron;adávania obrázkov pre dopyt salt">
            <a:extLst>
              <a:ext uri="{FF2B5EF4-FFF2-40B4-BE49-F238E27FC236}">
                <a16:creationId xmlns:a16="http://schemas.microsoft.com/office/drawing/2014/main" id="{276F71A1-593D-DA4A-E7D5-BE9E192CE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sk-SK" sz="1800">
              <a:latin typeface="Arial" panose="020B0604020202020204" pitchFamily="34" charset="0"/>
            </a:endParaRPr>
          </a:p>
        </p:txBody>
      </p:sp>
      <p:sp>
        <p:nvSpPr>
          <p:cNvPr id="16391" name="AutoShape 20" descr="Výsledok vyh&amp;lcaron;adávania obrázkov pre dopyt salt">
            <a:extLst>
              <a:ext uri="{FF2B5EF4-FFF2-40B4-BE49-F238E27FC236}">
                <a16:creationId xmlns:a16="http://schemas.microsoft.com/office/drawing/2014/main" id="{5296840B-F606-18FB-3EAE-1B919F0DFF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6778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sk-SK" sz="1800">
              <a:latin typeface="Arial" panose="020B0604020202020204" pitchFamily="34" charset="0"/>
            </a:endParaRPr>
          </a:p>
        </p:txBody>
      </p:sp>
      <p:sp>
        <p:nvSpPr>
          <p:cNvPr id="16394" name="AutoShape 30" descr="Výsledok vyh&amp;lcaron;adávania obrázkov pre dopyt salt">
            <a:extLst>
              <a:ext uri="{FF2B5EF4-FFF2-40B4-BE49-F238E27FC236}">
                <a16:creationId xmlns:a16="http://schemas.microsoft.com/office/drawing/2014/main" id="{E58FA319-605C-32D6-2E44-CD1A1669C9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-5254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sk-SK" sz="1800">
              <a:latin typeface="Arial" panose="020B0604020202020204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B0EA782-A872-A7DF-E475-917F88B464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82"/>
          <a:stretch/>
        </p:blipFill>
        <p:spPr>
          <a:xfrm>
            <a:off x="6516216" y="3212976"/>
            <a:ext cx="2331922" cy="1144579"/>
          </a:xfrm>
          <a:prstGeom prst="rect">
            <a:avLst/>
          </a:prstGeom>
        </p:spPr>
      </p:pic>
      <p:pic>
        <p:nvPicPr>
          <p:cNvPr id="2052" name="Picture 4" descr="Opis fotky nie je k dispozícii.">
            <a:extLst>
              <a:ext uri="{FF2B5EF4-FFF2-40B4-BE49-F238E27FC236}">
                <a16:creationId xmlns:a16="http://schemas.microsoft.com/office/drawing/2014/main" id="{2071D469-07D0-BAFE-ABC1-C98F7E82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21511"/>
            <a:ext cx="6029560" cy="544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8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B3F10D78-4A11-F4FB-4328-542E27355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852" y="1147547"/>
            <a:ext cx="8229600" cy="647700"/>
          </a:xfrm>
        </p:spPr>
        <p:txBody>
          <a:bodyPr/>
          <a:lstStyle/>
          <a:p>
            <a:pPr eaLnBrk="1" hangingPunct="1"/>
            <a:r>
              <a:rPr lang="sk-SK" altLang="sk-SK" b="1" dirty="0"/>
              <a:t>Kakaové šupky</a:t>
            </a:r>
            <a:endParaRPr lang="en-US" altLang="sk-SK" b="1" dirty="0"/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D89384D8-0C3B-E065-8AC2-ED2A10626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771775"/>
            <a:ext cx="8229600" cy="4086225"/>
          </a:xfrm>
        </p:spPr>
        <p:txBody>
          <a:bodyPr/>
          <a:lstStyle/>
          <a:p>
            <a:pPr algn="just"/>
            <a:r>
              <a:rPr lang="sk-SK" sz="2400" dirty="0">
                <a:latin typeface="URWPalladioL-Roma"/>
              </a:rPr>
              <a:t>vonkajší obal kakaového bôbu, ktorý vzniká pri procese praženia kakaových bôbov a tvorí približne 10 – 17 % z celkovej hmotnosti kakaových bôbov,</a:t>
            </a:r>
          </a:p>
          <a:p>
            <a:pPr algn="just"/>
            <a:r>
              <a:rPr lang="sk-SK" sz="2400" dirty="0">
                <a:latin typeface="URWPalladioL-Roma"/>
              </a:rPr>
              <a:t>ročne sa na celom svete vyprodukuje viac ako 700 000 ton kakaových škrupín, z toho viac ako 250 000 ton v Európe</a:t>
            </a:r>
            <a:endParaRPr lang="en-US" altLang="sk-SK" sz="2400" dirty="0"/>
          </a:p>
        </p:txBody>
      </p:sp>
      <p:pic>
        <p:nvPicPr>
          <p:cNvPr id="15364" name="Picture 2" descr="http://www.riversideclub.sk/data/structure/images/718-1_otaznik_280x210.jpg">
            <a:extLst>
              <a:ext uri="{FF2B5EF4-FFF2-40B4-BE49-F238E27FC236}">
                <a16:creationId xmlns:a16="http://schemas.microsoft.com/office/drawing/2014/main" id="{AEEDA227-D6AB-2020-2F08-ABD7745BE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t="25200" r="46001" b="6401"/>
          <a:stretch>
            <a:fillRect/>
          </a:stretch>
        </p:blipFill>
        <p:spPr bwMode="auto">
          <a:xfrm>
            <a:off x="6875463" y="549275"/>
            <a:ext cx="10080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ocoa Shell (Cocoa cortex) Organic. 100g – Solaris Tea">
            <a:extLst>
              <a:ext uri="{FF2B5EF4-FFF2-40B4-BE49-F238E27FC236}">
                <a16:creationId xmlns:a16="http://schemas.microsoft.com/office/drawing/2014/main" id="{C10D7087-98BC-7415-8730-1D2074AA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7114"/>
            <a:ext cx="2880320" cy="17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9C574195-9591-E59B-3929-0135B9EF6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01280"/>
            <a:ext cx="8229600" cy="647700"/>
          </a:xfrm>
        </p:spPr>
        <p:txBody>
          <a:bodyPr/>
          <a:lstStyle/>
          <a:p>
            <a:pPr eaLnBrk="1" hangingPunct="1"/>
            <a:r>
              <a:rPr lang="sk-SK" altLang="sk-SK" b="1" dirty="0"/>
              <a:t>Cieľ štúdie</a:t>
            </a:r>
            <a:endParaRPr lang="en-US" altLang="sk-SK" b="1" dirty="0"/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4D5E22BC-06DF-8E24-753B-34818FA22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57" y="2699308"/>
            <a:ext cx="8229600" cy="4086225"/>
          </a:xfrm>
        </p:spPr>
        <p:txBody>
          <a:bodyPr/>
          <a:lstStyle/>
          <a:p>
            <a:pPr algn="just" eaLnBrk="1" hangingPunct="1"/>
            <a:r>
              <a:rPr lang="sk-SK" altLang="sk-SK" sz="2600" dirty="0"/>
              <a:t>analýza celkového obsahu sušiny, hrubého proteínu, tuku a </a:t>
            </a:r>
            <a:r>
              <a:rPr lang="sk-SK" altLang="sk-SK" sz="2600" dirty="0" err="1"/>
              <a:t>popolovín</a:t>
            </a:r>
            <a:r>
              <a:rPr lang="sk-SK" altLang="sk-SK" sz="2600" dirty="0"/>
              <a:t>,</a:t>
            </a:r>
          </a:p>
          <a:p>
            <a:pPr algn="just" eaLnBrk="1" hangingPunct="1"/>
            <a:r>
              <a:rPr lang="sk-SK" altLang="sk-SK" sz="2600" dirty="0"/>
              <a:t>stanovenie profilu aminokyselín, mastných kyselín a minerálnych zlúčenín,</a:t>
            </a:r>
          </a:p>
          <a:p>
            <a:pPr algn="just" eaLnBrk="1" hangingPunct="1"/>
            <a:r>
              <a:rPr lang="sk-SK" altLang="sk-SK" sz="2600" dirty="0"/>
              <a:t>stanovenie antioxidačnej aktivity, celkových </a:t>
            </a:r>
            <a:r>
              <a:rPr lang="sk-SK" altLang="sk-SK" sz="2600" dirty="0" err="1"/>
              <a:t>polyfenolov</a:t>
            </a:r>
            <a:r>
              <a:rPr lang="sk-SK" altLang="sk-SK" sz="2600" dirty="0"/>
              <a:t>, flavonoidov, </a:t>
            </a:r>
            <a:r>
              <a:rPr lang="sk-SK" altLang="sk-SK" sz="2600" dirty="0" err="1"/>
              <a:t>fenolických</a:t>
            </a:r>
            <a:r>
              <a:rPr lang="sk-SK" altLang="sk-SK" sz="2600" dirty="0"/>
              <a:t> kyselín,</a:t>
            </a:r>
          </a:p>
          <a:p>
            <a:pPr algn="just" eaLnBrk="1" hangingPunct="1"/>
            <a:r>
              <a:rPr lang="sk-SK" altLang="sk-SK" sz="2600" dirty="0"/>
              <a:t>analýza obsahu </a:t>
            </a:r>
            <a:r>
              <a:rPr lang="sk-SK" altLang="sk-SK" sz="2600" dirty="0" err="1"/>
              <a:t>metylxantínov</a:t>
            </a:r>
            <a:r>
              <a:rPr lang="sk-SK" altLang="sk-SK" sz="2600" dirty="0"/>
              <a:t> a kyseliny </a:t>
            </a:r>
            <a:r>
              <a:rPr lang="sk-SK" altLang="sk-SK" sz="2600" dirty="0" err="1"/>
              <a:t>galovej</a:t>
            </a:r>
            <a:endParaRPr lang="en-US" altLang="sk-SK" sz="2600" dirty="0"/>
          </a:p>
        </p:txBody>
      </p:sp>
      <p:pic>
        <p:nvPicPr>
          <p:cNvPr id="15364" name="Picture 2" descr="http://www.riversideclub.sk/data/structure/images/718-1_otaznik_280x210.jpg">
            <a:extLst>
              <a:ext uri="{FF2B5EF4-FFF2-40B4-BE49-F238E27FC236}">
                <a16:creationId xmlns:a16="http://schemas.microsoft.com/office/drawing/2014/main" id="{00ED5851-AE03-25B4-E421-F3E4054AF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t="25200" r="46001" b="6401"/>
          <a:stretch>
            <a:fillRect/>
          </a:stretch>
        </p:blipFill>
        <p:spPr bwMode="auto">
          <a:xfrm>
            <a:off x="6875463" y="549275"/>
            <a:ext cx="10080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acao Tea – Manoa Chocolate Hawaii">
            <a:extLst>
              <a:ext uri="{FF2B5EF4-FFF2-40B4-BE49-F238E27FC236}">
                <a16:creationId xmlns:a16="http://schemas.microsoft.com/office/drawing/2014/main" id="{34C07ED4-E4B3-2008-84DB-8BAFFA595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9" y="188912"/>
            <a:ext cx="2638871" cy="251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sah 2">
            <a:extLst>
              <a:ext uri="{FF2B5EF4-FFF2-40B4-BE49-F238E27FC236}">
                <a16:creationId xmlns:a16="http://schemas.microsoft.com/office/drawing/2014/main" id="{AEFCA7E6-234F-B85D-03E4-24654BCEA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80" y="1457325"/>
            <a:ext cx="8229600" cy="54006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2800" b="1" dirty="0" err="1"/>
              <a:t>Materi</a:t>
            </a:r>
            <a:r>
              <a:rPr lang="sk-SK" altLang="en-US" sz="2800" b="1" dirty="0" err="1"/>
              <a:t>ál</a:t>
            </a:r>
            <a:endParaRPr lang="sk-SK" altLang="en-US" sz="2800" b="1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sk-SK" altLang="en-US" sz="2200" dirty="0"/>
              <a:t>kakaové šupky z čokoládového priemyslu (SK)</a:t>
            </a:r>
          </a:p>
          <a:p>
            <a:pPr marL="0" indent="0" algn="just" eaLnBrk="1" hangingPunct="1">
              <a:buNone/>
              <a:defRPr/>
            </a:pPr>
            <a:r>
              <a:rPr lang="sk-SK" altLang="en-US" sz="2800" b="1" dirty="0"/>
              <a:t>Metódy</a:t>
            </a:r>
            <a:endParaRPr lang="en-US" altLang="en-US" sz="2800" b="1" dirty="0"/>
          </a:p>
          <a:p>
            <a:pPr eaLnBrk="1" hangingPunct="1">
              <a:defRPr/>
            </a:pPr>
            <a:r>
              <a:rPr lang="sk-SK" altLang="sk-SK" sz="2200" dirty="0">
                <a:latin typeface="+mj-lt"/>
              </a:rPr>
              <a:t>tuk – </a:t>
            </a:r>
            <a:r>
              <a:rPr lang="sk-SK" altLang="sk-SK" sz="2200" dirty="0" err="1">
                <a:latin typeface="+mj-lt"/>
              </a:rPr>
              <a:t>Ancom</a:t>
            </a:r>
            <a:r>
              <a:rPr lang="sk-SK" altLang="sk-SK" sz="2200" dirty="0">
                <a:latin typeface="+mj-lt"/>
              </a:rPr>
              <a:t> XT</a:t>
            </a:r>
            <a:r>
              <a:rPr lang="en-US" altLang="sk-SK" sz="2200" dirty="0">
                <a:latin typeface="+mj-lt"/>
              </a:rPr>
              <a:t> (USA)</a:t>
            </a:r>
            <a:r>
              <a:rPr lang="sk-SK" altLang="sk-SK" sz="2200" dirty="0">
                <a:latin typeface="+mj-lt"/>
              </a:rPr>
              <a:t>,</a:t>
            </a:r>
          </a:p>
          <a:p>
            <a:pPr eaLnBrk="1" hangingPunct="1">
              <a:defRPr/>
            </a:pPr>
            <a:r>
              <a:rPr lang="sk-SK" altLang="sk-SK" sz="2200" dirty="0">
                <a:latin typeface="+mj-lt"/>
              </a:rPr>
              <a:t>sušina, </a:t>
            </a:r>
            <a:r>
              <a:rPr lang="sk-SK" altLang="sk-SK" sz="2200" dirty="0" err="1">
                <a:latin typeface="+mj-lt"/>
              </a:rPr>
              <a:t>popoloviny</a:t>
            </a:r>
            <a:r>
              <a:rPr lang="sk-SK" altLang="sk-SK" sz="2200" dirty="0">
                <a:latin typeface="+mj-lt"/>
              </a:rPr>
              <a:t>, hrubý proteín – </a:t>
            </a:r>
            <a:r>
              <a:rPr lang="en-US" altLang="sk-SK" sz="2200" dirty="0">
                <a:latin typeface="+mj-lt"/>
              </a:rPr>
              <a:t>AOAC</a:t>
            </a:r>
            <a:r>
              <a:rPr lang="sk-SK" altLang="sk-SK" sz="2200" dirty="0">
                <a:latin typeface="+mj-lt"/>
              </a:rPr>
              <a:t> (</a:t>
            </a:r>
            <a:r>
              <a:rPr lang="en-US" altLang="sk-SK" sz="2200" dirty="0">
                <a:latin typeface="+mj-lt"/>
              </a:rPr>
              <a:t>2000</a:t>
            </a:r>
            <a:r>
              <a:rPr lang="sk-SK" altLang="sk-SK" sz="2200" dirty="0">
                <a:latin typeface="+mj-lt"/>
              </a:rPr>
              <a:t>),</a:t>
            </a:r>
          </a:p>
          <a:p>
            <a:pPr eaLnBrk="1" hangingPunct="1">
              <a:defRPr/>
            </a:pPr>
            <a:r>
              <a:rPr lang="sk-SK" altLang="sk-SK" sz="2200" dirty="0">
                <a:latin typeface="+mj-lt"/>
              </a:rPr>
              <a:t>a</a:t>
            </a:r>
            <a:r>
              <a:rPr lang="en-US" altLang="sk-SK" sz="2200" dirty="0">
                <a:latin typeface="+mj-lt"/>
              </a:rPr>
              <a:t>min</a:t>
            </a:r>
            <a:r>
              <a:rPr lang="sk-SK" altLang="sk-SK" sz="2200" dirty="0" err="1">
                <a:latin typeface="+mj-lt"/>
              </a:rPr>
              <a:t>okyseliny</a:t>
            </a:r>
            <a:r>
              <a:rPr lang="sk-SK" altLang="sk-SK" sz="2200" dirty="0">
                <a:latin typeface="+mj-lt"/>
              </a:rPr>
              <a:t> – </a:t>
            </a:r>
            <a:r>
              <a:rPr lang="en-US" altLang="sk-SK" sz="2200" dirty="0">
                <a:latin typeface="+mj-lt"/>
              </a:rPr>
              <a:t>a</a:t>
            </a:r>
            <a:r>
              <a:rPr lang="sk-SK" altLang="sk-SK" sz="2200" dirty="0" err="1">
                <a:latin typeface="+mj-lt"/>
              </a:rPr>
              <a:t>nalyzátor</a:t>
            </a:r>
            <a:r>
              <a:rPr lang="sk-SK" altLang="sk-SK" sz="2200" dirty="0">
                <a:latin typeface="+mj-lt"/>
              </a:rPr>
              <a:t> aminokyselín</a:t>
            </a:r>
            <a:r>
              <a:rPr lang="en-US" altLang="sk-SK" sz="2200" dirty="0">
                <a:latin typeface="+mj-lt"/>
              </a:rPr>
              <a:t> (Ingos, </a:t>
            </a:r>
            <a:r>
              <a:rPr lang="sk-SK" altLang="sk-SK" sz="2200" dirty="0">
                <a:latin typeface="+mj-lt"/>
              </a:rPr>
              <a:t>ČR</a:t>
            </a:r>
            <a:r>
              <a:rPr lang="en-US" altLang="sk-SK" sz="2200" dirty="0">
                <a:latin typeface="+mj-lt"/>
              </a:rPr>
              <a:t>)</a:t>
            </a:r>
            <a:r>
              <a:rPr lang="sk-SK" altLang="sk-SK" sz="2200" dirty="0">
                <a:latin typeface="+mj-lt"/>
              </a:rPr>
              <a:t>,</a:t>
            </a:r>
          </a:p>
          <a:p>
            <a:pPr eaLnBrk="1" hangingPunct="1">
              <a:defRPr/>
            </a:pPr>
            <a:r>
              <a:rPr lang="sk-SK" altLang="sk-SK" sz="2200" dirty="0">
                <a:latin typeface="+mj-lt"/>
              </a:rPr>
              <a:t>minerálne prvky – </a:t>
            </a:r>
            <a:r>
              <a:rPr lang="en-GB" sz="2200" kern="100" dirty="0">
                <a:effectLst/>
                <a:latin typeface="+mj-lt"/>
                <a:ea typeface="SimSun" panose="02010600030101010101" pitchFamily="2" charset="-122"/>
              </a:rPr>
              <a:t>ICP-OES met</a:t>
            </a:r>
            <a:r>
              <a:rPr lang="sk-SK" sz="2200" kern="100" dirty="0">
                <a:effectLst/>
                <a:latin typeface="+mj-lt"/>
                <a:ea typeface="SimSun" panose="02010600030101010101" pitchFamily="2" charset="-122"/>
              </a:rPr>
              <a:t>óda</a:t>
            </a:r>
            <a:r>
              <a:rPr lang="sk-SK" altLang="sk-SK" sz="2200" dirty="0">
                <a:latin typeface="+mj-lt"/>
              </a:rPr>
              <a:t>,</a:t>
            </a:r>
          </a:p>
          <a:p>
            <a:pPr eaLnBrk="1" hangingPunct="1">
              <a:defRPr/>
            </a:pPr>
            <a:r>
              <a:rPr lang="sk-SK" altLang="sk-SK" sz="2200" dirty="0">
                <a:latin typeface="+mj-lt"/>
              </a:rPr>
              <a:t>mastné kyseliny (FAME)</a:t>
            </a:r>
            <a:r>
              <a:rPr lang="sk-SK" altLang="sk-SK" sz="2200" dirty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GC-FID met</a:t>
            </a:r>
            <a:r>
              <a:rPr lang="sk-SK" sz="2200" dirty="0"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óda,</a:t>
            </a:r>
            <a:endParaRPr lang="sk-SK" altLang="sk-SK" sz="2200" dirty="0">
              <a:latin typeface="+mj-lt"/>
            </a:endParaRPr>
          </a:p>
          <a:p>
            <a:pPr eaLnBrk="1" hangingPunct="1">
              <a:defRPr/>
            </a:pPr>
            <a:r>
              <a:rPr lang="sk-SK" altLang="en-US" sz="2200" dirty="0">
                <a:latin typeface="+mj-lt"/>
              </a:rPr>
              <a:t>antioxidačná aktivita – DPPH metóda, TPC, TFC and TPAC – </a:t>
            </a:r>
            <a:r>
              <a:rPr lang="sk-SK" altLang="en-US" sz="2200" dirty="0" err="1">
                <a:latin typeface="+mj-lt"/>
              </a:rPr>
              <a:t>spektrofotometricky</a:t>
            </a:r>
            <a:r>
              <a:rPr lang="sk-SK" altLang="en-US" sz="2200" dirty="0">
                <a:latin typeface="+mj-lt"/>
              </a:rPr>
              <a:t>,</a:t>
            </a:r>
          </a:p>
          <a:p>
            <a:pPr eaLnBrk="1" hangingPunct="1">
              <a:defRPr/>
            </a:pPr>
            <a:r>
              <a:rPr lang="sk-SK" altLang="en-US" sz="2200" dirty="0" err="1">
                <a:latin typeface="+mj-lt"/>
              </a:rPr>
              <a:t>metylxantíny</a:t>
            </a:r>
            <a:r>
              <a:rPr lang="sk-SK" altLang="en-US" sz="2200" dirty="0">
                <a:latin typeface="+mj-lt"/>
              </a:rPr>
              <a:t> a kyselina </a:t>
            </a:r>
            <a:r>
              <a:rPr lang="sk-SK" altLang="en-US" sz="2200" dirty="0" err="1">
                <a:latin typeface="+mj-lt"/>
              </a:rPr>
              <a:t>galová</a:t>
            </a:r>
            <a:r>
              <a:rPr lang="sk-SK" altLang="en-US" sz="2200" dirty="0">
                <a:latin typeface="+mj-lt"/>
              </a:rPr>
              <a:t> – HPLC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sk-SK" altLang="en-US" sz="2400" dirty="0"/>
          </a:p>
          <a:p>
            <a:pPr marL="0" indent="0" eaLnBrk="1" hangingPunct="1">
              <a:buFont typeface="Arial" charset="0"/>
              <a:buNone/>
              <a:defRPr/>
            </a:pPr>
            <a:endParaRPr lang="sk-SK" altLang="en-US" sz="2400" dirty="0"/>
          </a:p>
          <a:p>
            <a:pPr marL="0" indent="0" eaLnBrk="1" hangingPunct="1">
              <a:buFont typeface="Arial" charset="0"/>
              <a:buNone/>
              <a:defRPr/>
            </a:pPr>
            <a:endParaRPr lang="sk-SK" altLang="en-US" sz="2400" dirty="0"/>
          </a:p>
          <a:p>
            <a:pPr marL="0" indent="0" eaLnBrk="1" hangingPunct="1">
              <a:buFont typeface="Arial" charset="0"/>
              <a:buNone/>
              <a:defRPr/>
            </a:pPr>
            <a:endParaRPr lang="sk-SK" altLang="en-US" sz="2400" dirty="0"/>
          </a:p>
        </p:txBody>
      </p:sp>
      <p:sp>
        <p:nvSpPr>
          <p:cNvPr id="16387" name="Nadpis 1">
            <a:extLst>
              <a:ext uri="{FF2B5EF4-FFF2-40B4-BE49-F238E27FC236}">
                <a16:creationId xmlns:a16="http://schemas.microsoft.com/office/drawing/2014/main" id="{2B2AAA5C-31FB-9DD7-67A0-FDC88F6DE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812" y="343522"/>
            <a:ext cx="6707188" cy="719138"/>
          </a:xfrm>
        </p:spPr>
        <p:txBody>
          <a:bodyPr/>
          <a:lstStyle/>
          <a:p>
            <a:pPr eaLnBrk="1" hangingPunct="1"/>
            <a:r>
              <a:rPr lang="sk-SK" altLang="sk-SK" b="1" dirty="0"/>
              <a:t>Materiál a metódy</a:t>
            </a:r>
            <a:endParaRPr lang="en-US" altLang="sk-SK" b="1" dirty="0"/>
          </a:p>
        </p:txBody>
      </p:sp>
      <p:sp>
        <p:nvSpPr>
          <p:cNvPr id="16390" name="AutoShape 18" descr="Výsledok vyh&amp;lcaron;adávania obrázkov pre dopyt salt">
            <a:extLst>
              <a:ext uri="{FF2B5EF4-FFF2-40B4-BE49-F238E27FC236}">
                <a16:creationId xmlns:a16="http://schemas.microsoft.com/office/drawing/2014/main" id="{FE6767F9-B248-0F70-01D2-5192238063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sk-SK" sz="1800">
              <a:latin typeface="Arial" panose="020B0604020202020204" pitchFamily="34" charset="0"/>
            </a:endParaRPr>
          </a:p>
        </p:txBody>
      </p:sp>
      <p:sp>
        <p:nvSpPr>
          <p:cNvPr id="16391" name="AutoShape 20" descr="Výsledok vyh&amp;lcaron;adávania obrázkov pre dopyt salt">
            <a:extLst>
              <a:ext uri="{FF2B5EF4-FFF2-40B4-BE49-F238E27FC236}">
                <a16:creationId xmlns:a16="http://schemas.microsoft.com/office/drawing/2014/main" id="{D31224F5-BE6D-B5AC-F0FC-1B282C674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6778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sk-SK" sz="1800">
              <a:latin typeface="Arial" panose="020B0604020202020204" pitchFamily="34" charset="0"/>
            </a:endParaRPr>
          </a:p>
        </p:txBody>
      </p:sp>
      <p:sp>
        <p:nvSpPr>
          <p:cNvPr id="16394" name="AutoShape 30" descr="Výsledok vyh&amp;lcaron;adávania obrázkov pre dopyt salt">
            <a:extLst>
              <a:ext uri="{FF2B5EF4-FFF2-40B4-BE49-F238E27FC236}">
                <a16:creationId xmlns:a16="http://schemas.microsoft.com/office/drawing/2014/main" id="{7F9BE0E0-44ED-79A1-C780-FC9942C7B2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-5254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sk-SK" sz="1800">
              <a:latin typeface="Arial" panose="020B0604020202020204" pitchFamily="34" charset="0"/>
            </a:endParaRPr>
          </a:p>
        </p:txBody>
      </p:sp>
      <p:pic>
        <p:nvPicPr>
          <p:cNvPr id="2" name="Picture 2" descr="Cacao Tea – Manoa Chocolate Hawaii">
            <a:extLst>
              <a:ext uri="{FF2B5EF4-FFF2-40B4-BE49-F238E27FC236}">
                <a16:creationId xmlns:a16="http://schemas.microsoft.com/office/drawing/2014/main" id="{D3199989-381F-9393-B153-622AFF00E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95" y="23363"/>
            <a:ext cx="1700707" cy="16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Výsledok vyh&amp;lcaron;adávania obrázkov pre dopyt amino acid analyzer (Ingos">
            <a:extLst>
              <a:ext uri="{FF2B5EF4-FFF2-40B4-BE49-F238E27FC236}">
                <a16:creationId xmlns:a16="http://schemas.microsoft.com/office/drawing/2014/main" id="{7192EE58-5C81-37BA-7F49-1847E2AE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" t="11464" r="13953" b="13335"/>
          <a:stretch>
            <a:fillRect/>
          </a:stretch>
        </p:blipFill>
        <p:spPr bwMode="auto">
          <a:xfrm>
            <a:off x="7740066" y="5194449"/>
            <a:ext cx="132397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Výsledok vyh&amp;lcaron;adávania obrázkov pre dopyt muffle oven">
            <a:extLst>
              <a:ext uri="{FF2B5EF4-FFF2-40B4-BE49-F238E27FC236}">
                <a16:creationId xmlns:a16="http://schemas.microsoft.com/office/drawing/2014/main" id="{84688070-E783-819C-F08C-CFB468EBB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51" y="2276872"/>
            <a:ext cx="18716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CFFB2-7FFA-745E-3A64-8B77D54F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55826"/>
            <a:ext cx="8229600" cy="1143000"/>
          </a:xfrm>
        </p:spPr>
        <p:txBody>
          <a:bodyPr/>
          <a:lstStyle/>
          <a:p>
            <a:r>
              <a:rPr lang="sk-SK" sz="3000" b="1" dirty="0">
                <a:solidFill>
                  <a:srgbClr val="C00000"/>
                </a:solidFill>
              </a:rPr>
              <a:t>Základný rozbor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DDD740E-7F05-6411-DA31-785463ECEF52}"/>
              </a:ext>
            </a:extLst>
          </p:cNvPr>
          <p:cNvSpPr txBox="1">
            <a:spLocks/>
          </p:cNvSpPr>
          <p:nvPr/>
        </p:nvSpPr>
        <p:spPr bwMode="auto">
          <a:xfrm>
            <a:off x="-900608" y="654159"/>
            <a:ext cx="4955007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sk-SK" altLang="sk-SK" b="1" dirty="0"/>
              <a:t>Výsledky</a:t>
            </a:r>
            <a:endParaRPr lang="en-US" altLang="sk-SK" b="1" dirty="0"/>
          </a:p>
        </p:txBody>
      </p:sp>
      <p:graphicFrame>
        <p:nvGraphicFramePr>
          <p:cNvPr id="6" name="Zástupný objekt pre obsah 3">
            <a:extLst>
              <a:ext uri="{FF2B5EF4-FFF2-40B4-BE49-F238E27FC236}">
                <a16:creationId xmlns:a16="http://schemas.microsoft.com/office/drawing/2014/main" id="{60B57B2D-7B47-D9D9-E00B-2A10863EF1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147813"/>
              </p:ext>
            </p:extLst>
          </p:nvPr>
        </p:nvGraphicFramePr>
        <p:xfrm>
          <a:off x="1835696" y="1982142"/>
          <a:ext cx="5256584" cy="289371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403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3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1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dirty="0">
                          <a:effectLst/>
                          <a:latin typeface="+mj-lt"/>
                        </a:rPr>
                        <a:t>Kakaové šupky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 [g/</a:t>
                      </a:r>
                      <a:r>
                        <a:rPr lang="sk-SK" sz="1800" dirty="0">
                          <a:effectLst/>
                          <a:latin typeface="+mj-lt"/>
                        </a:rPr>
                        <a:t>100 g</a:t>
                      </a:r>
                      <a:r>
                        <a:rPr lang="en-GB" sz="1800" dirty="0">
                          <a:effectLst/>
                          <a:latin typeface="+mj-lt"/>
                        </a:rPr>
                        <a:t>]</a:t>
                      </a:r>
                      <a:endParaRPr lang="sk-SK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Popoloviny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5.78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±0.</a:t>
                      </a:r>
                      <a:r>
                        <a:rPr lang="sk-SK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55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Sušina</a:t>
                      </a: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94.91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±0.</a:t>
                      </a:r>
                      <a:r>
                        <a:rPr lang="sk-SK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Tuk</a:t>
                      </a: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18.18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±0.</a:t>
                      </a:r>
                      <a:r>
                        <a:rPr lang="sk-SK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sk-SK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sk-SK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Hrubý proteín</a:t>
                      </a: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sk-SK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5.54 </a:t>
                      </a:r>
                      <a:r>
                        <a:rPr lang="en-GB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±0.</a:t>
                      </a:r>
                      <a:r>
                        <a:rPr lang="sk-SK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sk-SK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EA9DC9C0-94A3-9113-B974-386510250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932" y="4552614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dirty="0">
                <a:latin typeface="Arial" panose="020B0604020202020204" pitchFamily="34" charset="0"/>
              </a:rPr>
              <a:t>n=3</a:t>
            </a:r>
          </a:p>
        </p:txBody>
      </p:sp>
    </p:spTree>
    <p:extLst>
      <p:ext uri="{BB962C8B-B14F-4D97-AF65-F5344CB8AC3E}">
        <p14:creationId xmlns:p14="http://schemas.microsoft.com/office/powerpoint/2010/main" val="37747255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977</Words>
  <Application>Microsoft Office PowerPoint</Application>
  <PresentationFormat>Prezentácia na obrazovke (4:3)</PresentationFormat>
  <Paragraphs>185</Paragraphs>
  <Slides>16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Arial</vt:lpstr>
      <vt:lpstr>Calibri</vt:lpstr>
      <vt:lpstr>URWPalladioL-Roma</vt:lpstr>
      <vt:lpstr>Verdana</vt:lpstr>
      <vt:lpstr>Wingdings</vt:lpstr>
      <vt:lpstr>Motiv sady Office</vt:lpstr>
      <vt:lpstr>VEDĽAJŠIE PRODUKTY POTRAVINÁRSKEHO PRIEMYSLU – PERSPEKTÍVNE SUROVINY PRE VÝROBU FUNKČNÝCH POTRAVÍN</vt:lpstr>
      <vt:lpstr>Úvod</vt:lpstr>
      <vt:lpstr>Repné rezky</vt:lpstr>
      <vt:lpstr>Mláto</vt:lpstr>
      <vt:lpstr>Kakaovník pravý (Theobroma cacao L.)</vt:lpstr>
      <vt:lpstr>Kakaové šupky</vt:lpstr>
      <vt:lpstr>Cieľ štúdie</vt:lpstr>
      <vt:lpstr>Materiál a metódy</vt:lpstr>
      <vt:lpstr>Základný rozbor</vt:lpstr>
      <vt:lpstr>                                Aminokyselinové zloženie</vt:lpstr>
      <vt:lpstr>Minerálne prvky </vt:lpstr>
      <vt:lpstr>                Mastné kyseliny</vt:lpstr>
      <vt:lpstr>                          Antioxidanty</vt:lpstr>
      <vt:lpstr>                           Metylxantíny</vt:lpstr>
      <vt:lpstr>Aplikácia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BUCKTHORN – IMPORTANT SOURCE OF BIOLOGICALLY ACTIVE COMPOUNDS    RAKYTNÍK – VÝZNAMNÝ ZDROJ BIOLOGICKY CENNÝCH LÁTOK</dc:title>
  <dc:creator>Fero</dc:creator>
  <cp:lastModifiedBy>Eva Ivanišová</cp:lastModifiedBy>
  <cp:revision>196</cp:revision>
  <cp:lastPrinted>2016-09-18T05:29:20Z</cp:lastPrinted>
  <dcterms:created xsi:type="dcterms:W3CDTF">2015-08-18T19:38:41Z</dcterms:created>
  <dcterms:modified xsi:type="dcterms:W3CDTF">2024-11-10T17:11:21Z</dcterms:modified>
</cp:coreProperties>
</file>