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7" r:id="rId5"/>
    <p:sldId id="325" r:id="rId6"/>
    <p:sldId id="260" r:id="rId7"/>
    <p:sldId id="261" r:id="rId8"/>
    <p:sldId id="326" r:id="rId9"/>
    <p:sldId id="262" r:id="rId10"/>
    <p:sldId id="327" r:id="rId11"/>
    <p:sldId id="329" r:id="rId12"/>
    <p:sldId id="330" r:id="rId13"/>
    <p:sldId id="331" r:id="rId14"/>
    <p:sldId id="332" r:id="rId15"/>
    <p:sldId id="266" r:id="rId16"/>
  </p:sldIdLst>
  <p:sldSz cx="18288000" cy="10287000"/>
  <p:notesSz cx="6858000" cy="9144000"/>
  <p:embeddedFontLst>
    <p:embeddedFont>
      <p:font typeface="Aileron Heavy" panose="020B0604020202020204" charset="-18"/>
      <p:regular r:id="rId18"/>
    </p:embeddedFont>
    <p:embeddedFont>
      <p:font typeface="Aileron Heavy Bold" panose="020B0604020202020204" charset="-18"/>
      <p:regular r:id="rId19"/>
    </p:embeddedFont>
    <p:embeddedFont>
      <p:font typeface="Aileron Regular" panose="020B0604020202020204" charset="-18"/>
      <p:regular r:id="rId20"/>
    </p:embeddedFont>
    <p:embeddedFont>
      <p:font typeface="Aileron Regular Bold" panose="020B0604020202020204" charset="-18"/>
      <p:regular r:id="rId21"/>
    </p:embeddedFont>
    <p:embeddedFont>
      <p:font typeface="Aileron Thin Bold" panose="020B0604020202020204" charset="-18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205" autoAdjust="0"/>
  </p:normalViewPr>
  <p:slideViewPr>
    <p:cSldViewPr>
      <p:cViewPr varScale="1">
        <p:scale>
          <a:sx n="77" d="100"/>
          <a:sy n="77" d="100"/>
        </p:scale>
        <p:origin x="4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a Baláková" userId="ac432bf4-08c1-4e90-8129-b6a9b58357b5" providerId="ADAL" clId="{57395AE5-6EC2-4659-A58C-152996469FD3}"/>
    <pc:docChg chg="undo custSel addSld delSld modSld">
      <pc:chgData name="Irena Baláková" userId="ac432bf4-08c1-4e90-8129-b6a9b58357b5" providerId="ADAL" clId="{57395AE5-6EC2-4659-A58C-152996469FD3}" dt="2024-11-12T13:42:05.802" v="1250" actId="692"/>
      <pc:docMkLst>
        <pc:docMk/>
      </pc:docMkLst>
      <pc:sldChg chg="modSp mod">
        <pc:chgData name="Irena Baláková" userId="ac432bf4-08c1-4e90-8129-b6a9b58357b5" providerId="ADAL" clId="{57395AE5-6EC2-4659-A58C-152996469FD3}" dt="2024-11-12T12:42:17.345" v="154" actId="20577"/>
        <pc:sldMkLst>
          <pc:docMk/>
          <pc:sldMk cId="0" sldId="257"/>
        </pc:sldMkLst>
        <pc:spChg chg="mod">
          <ac:chgData name="Irena Baláková" userId="ac432bf4-08c1-4e90-8129-b6a9b58357b5" providerId="ADAL" clId="{57395AE5-6EC2-4659-A58C-152996469FD3}" dt="2024-11-12T12:41:55.395" v="124" actId="255"/>
          <ac:spMkLst>
            <pc:docMk/>
            <pc:sldMk cId="0" sldId="257"/>
            <ac:spMk id="6" creationId="{00000000-0000-0000-0000-000000000000}"/>
          </ac:spMkLst>
        </pc:spChg>
        <pc:spChg chg="mod">
          <ac:chgData name="Irena Baláková" userId="ac432bf4-08c1-4e90-8129-b6a9b58357b5" providerId="ADAL" clId="{57395AE5-6EC2-4659-A58C-152996469FD3}" dt="2024-11-12T12:42:17.345" v="154" actId="20577"/>
          <ac:spMkLst>
            <pc:docMk/>
            <pc:sldMk cId="0" sldId="257"/>
            <ac:spMk id="7" creationId="{00000000-0000-0000-0000-000000000000}"/>
          </ac:spMkLst>
        </pc:spChg>
        <pc:grpChg chg="mod">
          <ac:chgData name="Irena Baláková" userId="ac432bf4-08c1-4e90-8129-b6a9b58357b5" providerId="ADAL" clId="{57395AE5-6EC2-4659-A58C-152996469FD3}" dt="2024-11-12T12:41:45.999" v="122" actId="14100"/>
          <ac:grpSpMkLst>
            <pc:docMk/>
            <pc:sldMk cId="0" sldId="257"/>
            <ac:grpSpMk id="5" creationId="{00000000-0000-0000-0000-000000000000}"/>
          </ac:grpSpMkLst>
        </pc:grpChg>
      </pc:sldChg>
      <pc:sldChg chg="del">
        <pc:chgData name="Irena Baláková" userId="ac432bf4-08c1-4e90-8129-b6a9b58357b5" providerId="ADAL" clId="{57395AE5-6EC2-4659-A58C-152996469FD3}" dt="2024-11-12T12:46:43.838" v="162" actId="47"/>
        <pc:sldMkLst>
          <pc:docMk/>
          <pc:sldMk cId="0" sldId="258"/>
        </pc:sldMkLst>
      </pc:sldChg>
      <pc:sldChg chg="del">
        <pc:chgData name="Irena Baláková" userId="ac432bf4-08c1-4e90-8129-b6a9b58357b5" providerId="ADAL" clId="{57395AE5-6EC2-4659-A58C-152996469FD3}" dt="2024-11-12T12:43:56.259" v="158" actId="47"/>
        <pc:sldMkLst>
          <pc:docMk/>
          <pc:sldMk cId="0" sldId="259"/>
        </pc:sldMkLst>
      </pc:sldChg>
      <pc:sldChg chg="modSp mod modTransition">
        <pc:chgData name="Irena Baláková" userId="ac432bf4-08c1-4e90-8129-b6a9b58357b5" providerId="ADAL" clId="{57395AE5-6EC2-4659-A58C-152996469FD3}" dt="2024-11-12T13:28:50.941" v="1200"/>
        <pc:sldMkLst>
          <pc:docMk/>
          <pc:sldMk cId="0" sldId="260"/>
        </pc:sldMkLst>
        <pc:spChg chg="mod">
          <ac:chgData name="Irena Baláková" userId="ac432bf4-08c1-4e90-8129-b6a9b58357b5" providerId="ADAL" clId="{57395AE5-6EC2-4659-A58C-152996469FD3}" dt="2024-11-12T13:28:27.767" v="1199" actId="6549"/>
          <ac:spMkLst>
            <pc:docMk/>
            <pc:sldMk cId="0" sldId="260"/>
            <ac:spMk id="5" creationId="{00000000-0000-0000-0000-000000000000}"/>
          </ac:spMkLst>
        </pc:spChg>
      </pc:sldChg>
      <pc:sldChg chg="modSp mod modTransition">
        <pc:chgData name="Irena Baláková" userId="ac432bf4-08c1-4e90-8129-b6a9b58357b5" providerId="ADAL" clId="{57395AE5-6EC2-4659-A58C-152996469FD3}" dt="2024-11-12T13:28:53.880" v="1201"/>
        <pc:sldMkLst>
          <pc:docMk/>
          <pc:sldMk cId="0" sldId="261"/>
        </pc:sldMkLst>
        <pc:spChg chg="mod">
          <ac:chgData name="Irena Baláková" userId="ac432bf4-08c1-4e90-8129-b6a9b58357b5" providerId="ADAL" clId="{57395AE5-6EC2-4659-A58C-152996469FD3}" dt="2024-11-12T12:53:51.941" v="467" actId="403"/>
          <ac:spMkLst>
            <pc:docMk/>
            <pc:sldMk cId="0" sldId="261"/>
            <ac:spMk id="7" creationId="{00000000-0000-0000-0000-000000000000}"/>
          </ac:spMkLst>
        </pc:spChg>
        <pc:spChg chg="mod">
          <ac:chgData name="Irena Baláková" userId="ac432bf4-08c1-4e90-8129-b6a9b58357b5" providerId="ADAL" clId="{57395AE5-6EC2-4659-A58C-152996469FD3}" dt="2024-11-12T12:48:38.476" v="230" actId="6549"/>
          <ac:spMkLst>
            <pc:docMk/>
            <pc:sldMk cId="0" sldId="261"/>
            <ac:spMk id="8" creationId="{00000000-0000-0000-0000-000000000000}"/>
          </ac:spMkLst>
        </pc:spChg>
        <pc:grpChg chg="mod">
          <ac:chgData name="Irena Baláková" userId="ac432bf4-08c1-4e90-8129-b6a9b58357b5" providerId="ADAL" clId="{57395AE5-6EC2-4659-A58C-152996469FD3}" dt="2024-11-12T12:53:37.612" v="466" actId="14100"/>
          <ac:grpSpMkLst>
            <pc:docMk/>
            <pc:sldMk cId="0" sldId="261"/>
            <ac:grpSpMk id="6" creationId="{00000000-0000-0000-0000-000000000000}"/>
          </ac:grpSpMkLst>
        </pc:grpChg>
      </pc:sldChg>
      <pc:sldChg chg="addSp modSp mod modTransition">
        <pc:chgData name="Irena Baláková" userId="ac432bf4-08c1-4e90-8129-b6a9b58357b5" providerId="ADAL" clId="{57395AE5-6EC2-4659-A58C-152996469FD3}" dt="2024-11-12T13:42:05.802" v="1250" actId="692"/>
        <pc:sldMkLst>
          <pc:docMk/>
          <pc:sldMk cId="0" sldId="262"/>
        </pc:sldMkLst>
        <pc:spChg chg="mod">
          <ac:chgData name="Irena Baláková" userId="ac432bf4-08c1-4e90-8129-b6a9b58357b5" providerId="ADAL" clId="{57395AE5-6EC2-4659-A58C-152996469FD3}" dt="2024-11-12T12:57:56.287" v="589" actId="1076"/>
          <ac:spMkLst>
            <pc:docMk/>
            <pc:sldMk cId="0" sldId="262"/>
            <ac:spMk id="4" creationId="{00000000-0000-0000-0000-000000000000}"/>
          </ac:spMkLst>
        </pc:spChg>
        <pc:spChg chg="add mod">
          <ac:chgData name="Irena Baláková" userId="ac432bf4-08c1-4e90-8129-b6a9b58357b5" providerId="ADAL" clId="{57395AE5-6EC2-4659-A58C-152996469FD3}" dt="2024-11-12T12:56:43.396" v="539" actId="20577"/>
          <ac:spMkLst>
            <pc:docMk/>
            <pc:sldMk cId="0" sldId="262"/>
            <ac:spMk id="10" creationId="{C469EF30-454A-4D63-8EA3-FB297FA93B5F}"/>
          </ac:spMkLst>
        </pc:spChg>
        <pc:spChg chg="mod">
          <ac:chgData name="Irena Baláková" userId="ac432bf4-08c1-4e90-8129-b6a9b58357b5" providerId="ADAL" clId="{57395AE5-6EC2-4659-A58C-152996469FD3}" dt="2024-11-12T12:56:09.233" v="533" actId="1076"/>
          <ac:spMkLst>
            <pc:docMk/>
            <pc:sldMk cId="0" sldId="262"/>
            <ac:spMk id="12" creationId="{EC660842-A394-4B70-90EF-278895755FC0}"/>
          </ac:spMkLst>
        </pc:spChg>
        <pc:graphicFrameChg chg="mod">
          <ac:chgData name="Irena Baláková" userId="ac432bf4-08c1-4e90-8129-b6a9b58357b5" providerId="ADAL" clId="{57395AE5-6EC2-4659-A58C-152996469FD3}" dt="2024-11-12T13:42:05.802" v="1250" actId="692"/>
          <ac:graphicFrameMkLst>
            <pc:docMk/>
            <pc:sldMk cId="0" sldId="262"/>
            <ac:graphicFrameMk id="11" creationId="{FA1542EB-B9DB-469B-AF9D-C784BBFE4DFB}"/>
          </ac:graphicFrameMkLst>
        </pc:graphicFrameChg>
      </pc:sldChg>
      <pc:sldChg chg="modSp del mod">
        <pc:chgData name="Irena Baláková" userId="ac432bf4-08c1-4e90-8129-b6a9b58357b5" providerId="ADAL" clId="{57395AE5-6EC2-4659-A58C-152996469FD3}" dt="2024-11-12T13:09:53.059" v="722" actId="47"/>
        <pc:sldMkLst>
          <pc:docMk/>
          <pc:sldMk cId="0" sldId="263"/>
        </pc:sldMkLst>
        <pc:spChg chg="mod">
          <ac:chgData name="Irena Baláková" userId="ac432bf4-08c1-4e90-8129-b6a9b58357b5" providerId="ADAL" clId="{57395AE5-6EC2-4659-A58C-152996469FD3}" dt="2024-11-12T13:09:51.008" v="721" actId="6549"/>
          <ac:spMkLst>
            <pc:docMk/>
            <pc:sldMk cId="0" sldId="263"/>
            <ac:spMk id="5" creationId="{00000000-0000-0000-0000-000000000000}"/>
          </ac:spMkLst>
        </pc:spChg>
      </pc:sldChg>
      <pc:sldChg chg="del">
        <pc:chgData name="Irena Baláková" userId="ac432bf4-08c1-4e90-8129-b6a9b58357b5" providerId="ADAL" clId="{57395AE5-6EC2-4659-A58C-152996469FD3}" dt="2024-11-12T13:00:56.617" v="685" actId="47"/>
        <pc:sldMkLst>
          <pc:docMk/>
          <pc:sldMk cId="0" sldId="264"/>
        </pc:sldMkLst>
      </pc:sldChg>
      <pc:sldChg chg="add del">
        <pc:chgData name="Irena Baláková" userId="ac432bf4-08c1-4e90-8129-b6a9b58357b5" providerId="ADAL" clId="{57395AE5-6EC2-4659-A58C-152996469FD3}" dt="2024-11-12T13:03:08.349" v="713" actId="47"/>
        <pc:sldMkLst>
          <pc:docMk/>
          <pc:sldMk cId="0" sldId="265"/>
        </pc:sldMkLst>
      </pc:sldChg>
      <pc:sldChg chg="addSp delSp modSp mod modTransition">
        <pc:chgData name="Irena Baláková" userId="ac432bf4-08c1-4e90-8129-b6a9b58357b5" providerId="ADAL" clId="{57395AE5-6EC2-4659-A58C-152996469FD3}" dt="2024-11-12T13:29:01.782" v="1203"/>
        <pc:sldMkLst>
          <pc:docMk/>
          <pc:sldMk cId="0" sldId="266"/>
        </pc:sldMkLst>
        <pc:spChg chg="del">
          <ac:chgData name="Irena Baláková" userId="ac432bf4-08c1-4e90-8129-b6a9b58357b5" providerId="ADAL" clId="{57395AE5-6EC2-4659-A58C-152996469FD3}" dt="2024-11-12T13:10:16.516" v="757" actId="478"/>
          <ac:spMkLst>
            <pc:docMk/>
            <pc:sldMk cId="0" sldId="266"/>
            <ac:spMk id="3" creationId="{00000000-0000-0000-0000-000000000000}"/>
          </ac:spMkLst>
        </pc:spChg>
        <pc:spChg chg="add del">
          <ac:chgData name="Irena Baláková" userId="ac432bf4-08c1-4e90-8129-b6a9b58357b5" providerId="ADAL" clId="{57395AE5-6EC2-4659-A58C-152996469FD3}" dt="2024-11-12T13:09:58.888" v="724" actId="22"/>
          <ac:spMkLst>
            <pc:docMk/>
            <pc:sldMk cId="0" sldId="266"/>
            <ac:spMk id="17" creationId="{6383AD8F-9E5A-48AD-B5B1-ECA72EDEF704}"/>
          </ac:spMkLst>
        </pc:spChg>
        <pc:spChg chg="add mod">
          <ac:chgData name="Irena Baláková" userId="ac432bf4-08c1-4e90-8129-b6a9b58357b5" providerId="ADAL" clId="{57395AE5-6EC2-4659-A58C-152996469FD3}" dt="2024-11-12T13:10:11.740" v="754" actId="1076"/>
          <ac:spMkLst>
            <pc:docMk/>
            <pc:sldMk cId="0" sldId="266"/>
            <ac:spMk id="19" creationId="{990D246C-A7BC-4D2B-84CA-A923654FB4DA}"/>
          </ac:spMkLst>
        </pc:spChg>
        <pc:grpChg chg="mod">
          <ac:chgData name="Irena Baláková" userId="ac432bf4-08c1-4e90-8129-b6a9b58357b5" providerId="ADAL" clId="{57395AE5-6EC2-4659-A58C-152996469FD3}" dt="2024-11-12T13:03:23.798" v="719" actId="1076"/>
          <ac:grpSpMkLst>
            <pc:docMk/>
            <pc:sldMk cId="0" sldId="266"/>
            <ac:grpSpMk id="5" creationId="{00000000-0000-0000-0000-000000000000}"/>
          </ac:grpSpMkLst>
        </pc:grpChg>
        <pc:grpChg chg="del">
          <ac:chgData name="Irena Baláková" userId="ac432bf4-08c1-4e90-8129-b6a9b58357b5" providerId="ADAL" clId="{57395AE5-6EC2-4659-A58C-152996469FD3}" dt="2024-11-12T13:10:15.065" v="755" actId="478"/>
          <ac:grpSpMkLst>
            <pc:docMk/>
            <pc:sldMk cId="0" sldId="266"/>
            <ac:grpSpMk id="10" creationId="{00000000-0000-0000-0000-000000000000}"/>
          </ac:grpSpMkLst>
        </pc:grpChg>
        <pc:picChg chg="del">
          <ac:chgData name="Irena Baláková" userId="ac432bf4-08c1-4e90-8129-b6a9b58357b5" providerId="ADAL" clId="{57395AE5-6EC2-4659-A58C-152996469FD3}" dt="2024-11-12T13:10:15.952" v="756" actId="478"/>
          <ac:picMkLst>
            <pc:docMk/>
            <pc:sldMk cId="0" sldId="266"/>
            <ac:picMk id="13" creationId="{00000000-0000-0000-0000-000000000000}"/>
          </ac:picMkLst>
        </pc:picChg>
        <pc:picChg chg="add del mod">
          <ac:chgData name="Irena Baláková" userId="ac432bf4-08c1-4e90-8129-b6a9b58357b5" providerId="ADAL" clId="{57395AE5-6EC2-4659-A58C-152996469FD3}" dt="2024-11-12T13:01:44.478" v="693" actId="478"/>
          <ac:picMkLst>
            <pc:docMk/>
            <pc:sldMk cId="0" sldId="266"/>
            <ac:picMk id="14" creationId="{391A0B51-80ED-492C-B410-9F1AF68E2A2A}"/>
          </ac:picMkLst>
        </pc:picChg>
        <pc:picChg chg="add mod modCrop">
          <ac:chgData name="Irena Baláková" userId="ac432bf4-08c1-4e90-8129-b6a9b58357b5" providerId="ADAL" clId="{57395AE5-6EC2-4659-A58C-152996469FD3}" dt="2024-11-12T13:12:31.165" v="772" actId="1076"/>
          <ac:picMkLst>
            <pc:docMk/>
            <pc:sldMk cId="0" sldId="266"/>
            <ac:picMk id="15" creationId="{E774C432-F7A1-41ED-9C8B-3A2124E51306}"/>
          </ac:picMkLst>
        </pc:picChg>
      </pc:sldChg>
      <pc:sldChg chg="del">
        <pc:chgData name="Irena Baláková" userId="ac432bf4-08c1-4e90-8129-b6a9b58357b5" providerId="ADAL" clId="{57395AE5-6EC2-4659-A58C-152996469FD3}" dt="2024-11-12T13:00:51.969" v="684" actId="47"/>
        <pc:sldMkLst>
          <pc:docMk/>
          <pc:sldMk cId="2814090736" sldId="268"/>
        </pc:sldMkLst>
      </pc:sldChg>
      <pc:sldChg chg="addSp delSp modSp add del mod">
        <pc:chgData name="Irena Baláková" userId="ac432bf4-08c1-4e90-8129-b6a9b58357b5" providerId="ADAL" clId="{57395AE5-6EC2-4659-A58C-152996469FD3}" dt="2024-11-12T13:11:32.238" v="769" actId="47"/>
        <pc:sldMkLst>
          <pc:docMk/>
          <pc:sldMk cId="4130237047" sldId="270"/>
        </pc:sldMkLst>
        <pc:spChg chg="del">
          <ac:chgData name="Irena Baláková" userId="ac432bf4-08c1-4e90-8129-b6a9b58357b5" providerId="ADAL" clId="{57395AE5-6EC2-4659-A58C-152996469FD3}" dt="2024-11-12T13:01:33.201" v="690" actId="478"/>
          <ac:spMkLst>
            <pc:docMk/>
            <pc:sldMk cId="4130237047" sldId="270"/>
            <ac:spMk id="4" creationId="{00000000-0000-0000-0000-000000000000}"/>
          </ac:spMkLst>
        </pc:spChg>
        <pc:grpChg chg="add mod">
          <ac:chgData name="Irena Baláková" userId="ac432bf4-08c1-4e90-8129-b6a9b58357b5" providerId="ADAL" clId="{57395AE5-6EC2-4659-A58C-152996469FD3}" dt="2024-11-12T13:02:35.314" v="705" actId="1076"/>
          <ac:grpSpMkLst>
            <pc:docMk/>
            <pc:sldMk cId="4130237047" sldId="270"/>
            <ac:grpSpMk id="8" creationId="{80E50014-5A96-4328-B1EF-9D506C7B9DD9}"/>
          </ac:grpSpMkLst>
        </pc:grpChg>
        <pc:picChg chg="mod">
          <ac:chgData name="Irena Baláková" userId="ac432bf4-08c1-4e90-8129-b6a9b58357b5" providerId="ADAL" clId="{57395AE5-6EC2-4659-A58C-152996469FD3}" dt="2024-11-12T13:02:57.961" v="711" actId="1076"/>
          <ac:picMkLst>
            <pc:docMk/>
            <pc:sldMk cId="4130237047" sldId="270"/>
            <ac:picMk id="10" creationId="{0E49F8B6-1DAD-494F-AFD9-9E346B9CB144}"/>
          </ac:picMkLst>
        </pc:picChg>
        <pc:picChg chg="mod">
          <ac:chgData name="Irena Baláková" userId="ac432bf4-08c1-4e90-8129-b6a9b58357b5" providerId="ADAL" clId="{57395AE5-6EC2-4659-A58C-152996469FD3}" dt="2024-11-12T13:03:02.118" v="712" actId="1076"/>
          <ac:picMkLst>
            <pc:docMk/>
            <pc:sldMk cId="4130237047" sldId="270"/>
            <ac:picMk id="11" creationId="{74C984A9-A21B-4A33-9AA1-EE7ED4E37026}"/>
          </ac:picMkLst>
        </pc:picChg>
        <pc:picChg chg="mod">
          <ac:chgData name="Irena Baláková" userId="ac432bf4-08c1-4e90-8129-b6a9b58357b5" providerId="ADAL" clId="{57395AE5-6EC2-4659-A58C-152996469FD3}" dt="2024-11-12T13:02:42.997" v="708" actId="1076"/>
          <ac:picMkLst>
            <pc:docMk/>
            <pc:sldMk cId="4130237047" sldId="270"/>
            <ac:picMk id="12" creationId="{AAD248D2-09AB-4D7F-B168-A506532AB7F2}"/>
          </ac:picMkLst>
        </pc:picChg>
        <pc:picChg chg="mod">
          <ac:chgData name="Irena Baláková" userId="ac432bf4-08c1-4e90-8129-b6a9b58357b5" providerId="ADAL" clId="{57395AE5-6EC2-4659-A58C-152996469FD3}" dt="2024-11-12T13:02:38.136" v="706" actId="1076"/>
          <ac:picMkLst>
            <pc:docMk/>
            <pc:sldMk cId="4130237047" sldId="270"/>
            <ac:picMk id="13" creationId="{C4F9C2D9-CA39-4C06-A713-A013ABACFD41}"/>
          </ac:picMkLst>
        </pc:picChg>
        <pc:picChg chg="mod">
          <ac:chgData name="Irena Baláková" userId="ac432bf4-08c1-4e90-8129-b6a9b58357b5" providerId="ADAL" clId="{57395AE5-6EC2-4659-A58C-152996469FD3}" dt="2024-11-12T13:02:49.242" v="709" actId="1076"/>
          <ac:picMkLst>
            <pc:docMk/>
            <pc:sldMk cId="4130237047" sldId="270"/>
            <ac:picMk id="14" creationId="{11006B57-7455-408A-B165-1E6C6C94C022}"/>
          </ac:picMkLst>
        </pc:picChg>
        <pc:picChg chg="mod">
          <ac:chgData name="Irena Baláková" userId="ac432bf4-08c1-4e90-8129-b6a9b58357b5" providerId="ADAL" clId="{57395AE5-6EC2-4659-A58C-152996469FD3}" dt="2024-11-12T13:02:31.685" v="703" actId="1076"/>
          <ac:picMkLst>
            <pc:docMk/>
            <pc:sldMk cId="4130237047" sldId="270"/>
            <ac:picMk id="16" creationId="{924B5B1C-7653-4463-A6E1-37F644737263}"/>
          </ac:picMkLst>
        </pc:picChg>
      </pc:sldChg>
      <pc:sldChg chg="modSp add del mod">
        <pc:chgData name="Irena Baláková" userId="ac432bf4-08c1-4e90-8129-b6a9b58357b5" providerId="ADAL" clId="{57395AE5-6EC2-4659-A58C-152996469FD3}" dt="2024-11-12T12:46:14.146" v="161" actId="20577"/>
        <pc:sldMkLst>
          <pc:docMk/>
          <pc:sldMk cId="0" sldId="325"/>
        </pc:sldMkLst>
        <pc:spChg chg="mod">
          <ac:chgData name="Irena Baláková" userId="ac432bf4-08c1-4e90-8129-b6a9b58357b5" providerId="ADAL" clId="{57395AE5-6EC2-4659-A58C-152996469FD3}" dt="2024-11-12T12:46:14.146" v="161" actId="20577"/>
          <ac:spMkLst>
            <pc:docMk/>
            <pc:sldMk cId="0" sldId="325"/>
            <ac:spMk id="6" creationId="{00000000-0000-0000-0000-000000000000}"/>
          </ac:spMkLst>
        </pc:spChg>
      </pc:sldChg>
      <pc:sldChg chg="modSp add mod modTransition">
        <pc:chgData name="Irena Baláková" userId="ac432bf4-08c1-4e90-8129-b6a9b58357b5" providerId="ADAL" clId="{57395AE5-6EC2-4659-A58C-152996469FD3}" dt="2024-11-12T13:28:57.456" v="1202"/>
        <pc:sldMkLst>
          <pc:docMk/>
          <pc:sldMk cId="808874026" sldId="326"/>
        </pc:sldMkLst>
        <pc:spChg chg="mod">
          <ac:chgData name="Irena Baláková" userId="ac432bf4-08c1-4e90-8129-b6a9b58357b5" providerId="ADAL" clId="{57395AE5-6EC2-4659-A58C-152996469FD3}" dt="2024-11-12T12:53:17.743" v="464" actId="113"/>
          <ac:spMkLst>
            <pc:docMk/>
            <pc:sldMk cId="808874026" sldId="326"/>
            <ac:spMk id="7" creationId="{00000000-0000-0000-0000-000000000000}"/>
          </ac:spMkLst>
        </pc:spChg>
        <pc:spChg chg="mod">
          <ac:chgData name="Irena Baláková" userId="ac432bf4-08c1-4e90-8129-b6a9b58357b5" providerId="ADAL" clId="{57395AE5-6EC2-4659-A58C-152996469FD3}" dt="2024-11-12T12:51:08.443" v="292" actId="20577"/>
          <ac:spMkLst>
            <pc:docMk/>
            <pc:sldMk cId="808874026" sldId="326"/>
            <ac:spMk id="8" creationId="{00000000-0000-0000-0000-000000000000}"/>
          </ac:spMkLst>
        </pc:spChg>
        <pc:grpChg chg="mod">
          <ac:chgData name="Irena Baláková" userId="ac432bf4-08c1-4e90-8129-b6a9b58357b5" providerId="ADAL" clId="{57395AE5-6EC2-4659-A58C-152996469FD3}" dt="2024-11-12T12:51:38.276" v="344" actId="14100"/>
          <ac:grpSpMkLst>
            <pc:docMk/>
            <pc:sldMk cId="808874026" sldId="326"/>
            <ac:grpSpMk id="6" creationId="{00000000-0000-0000-0000-000000000000}"/>
          </ac:grpSpMkLst>
        </pc:grpChg>
      </pc:sldChg>
      <pc:sldChg chg="modSp add del mod modNotesTx">
        <pc:chgData name="Irena Baláková" userId="ac432bf4-08c1-4e90-8129-b6a9b58357b5" providerId="ADAL" clId="{57395AE5-6EC2-4659-A58C-152996469FD3}" dt="2024-11-12T12:58:19.895" v="593" actId="6549"/>
        <pc:sldMkLst>
          <pc:docMk/>
          <pc:sldMk cId="0" sldId="327"/>
        </pc:sldMkLst>
        <pc:spChg chg="mod">
          <ac:chgData name="Irena Baláková" userId="ac432bf4-08c1-4e90-8129-b6a9b58357b5" providerId="ADAL" clId="{57395AE5-6EC2-4659-A58C-152996469FD3}" dt="2024-11-12T12:58:05.966" v="592" actId="1076"/>
          <ac:spMkLst>
            <pc:docMk/>
            <pc:sldMk cId="0" sldId="327"/>
            <ac:spMk id="11" creationId="{C852A9BA-193E-4348-989D-EF13262D75C5}"/>
          </ac:spMkLst>
        </pc:spChg>
      </pc:sldChg>
      <pc:sldChg chg="modSp add mod modNotesTx">
        <pc:chgData name="Irena Baláková" userId="ac432bf4-08c1-4e90-8129-b6a9b58357b5" providerId="ADAL" clId="{57395AE5-6EC2-4659-A58C-152996469FD3}" dt="2024-11-12T12:59:17.067" v="644" actId="14100"/>
        <pc:sldMkLst>
          <pc:docMk/>
          <pc:sldMk cId="306762486" sldId="329"/>
        </pc:sldMkLst>
        <pc:spChg chg="mod">
          <ac:chgData name="Irena Baláková" userId="ac432bf4-08c1-4e90-8129-b6a9b58357b5" providerId="ADAL" clId="{57395AE5-6EC2-4659-A58C-152996469FD3}" dt="2024-11-12T12:58:55.451" v="641" actId="6549"/>
          <ac:spMkLst>
            <pc:docMk/>
            <pc:sldMk cId="306762486" sldId="329"/>
            <ac:spMk id="5" creationId="{00000000-0000-0000-0000-000000000000}"/>
          </ac:spMkLst>
        </pc:spChg>
        <pc:spChg chg="mod">
          <ac:chgData name="Irena Baláková" userId="ac432bf4-08c1-4e90-8129-b6a9b58357b5" providerId="ADAL" clId="{57395AE5-6EC2-4659-A58C-152996469FD3}" dt="2024-11-12T12:58:47.202" v="640" actId="14100"/>
          <ac:spMkLst>
            <pc:docMk/>
            <pc:sldMk cId="306762486" sldId="329"/>
            <ac:spMk id="14" creationId="{E985D2E2-AF57-46AE-A202-C3718318B77B}"/>
          </ac:spMkLst>
        </pc:spChg>
        <pc:graphicFrameChg chg="mod">
          <ac:chgData name="Irena Baláková" userId="ac432bf4-08c1-4e90-8129-b6a9b58357b5" providerId="ADAL" clId="{57395AE5-6EC2-4659-A58C-152996469FD3}" dt="2024-11-12T12:59:17.067" v="644" actId="14100"/>
          <ac:graphicFrameMkLst>
            <pc:docMk/>
            <pc:sldMk cId="306762486" sldId="329"/>
            <ac:graphicFrameMk id="13" creationId="{42746676-2E89-4E65-BC7D-7C7D9224A184}"/>
          </ac:graphicFrameMkLst>
        </pc:graphicFrameChg>
      </pc:sldChg>
      <pc:sldChg chg="add del">
        <pc:chgData name="Irena Baláková" userId="ac432bf4-08c1-4e90-8129-b6a9b58357b5" providerId="ADAL" clId="{57395AE5-6EC2-4659-A58C-152996469FD3}" dt="2024-11-12T12:57:29.579" v="541"/>
        <pc:sldMkLst>
          <pc:docMk/>
          <pc:sldMk cId="1621281177" sldId="329"/>
        </pc:sldMkLst>
      </pc:sldChg>
      <pc:sldChg chg="modSp add del mod">
        <pc:chgData name="Irena Baláková" userId="ac432bf4-08c1-4e90-8129-b6a9b58357b5" providerId="ADAL" clId="{57395AE5-6EC2-4659-A58C-152996469FD3}" dt="2024-11-12T13:00:26.693" v="683" actId="14100"/>
        <pc:sldMkLst>
          <pc:docMk/>
          <pc:sldMk cId="2863548756" sldId="330"/>
        </pc:sldMkLst>
        <pc:spChg chg="mod">
          <ac:chgData name="Irena Baláková" userId="ac432bf4-08c1-4e90-8129-b6a9b58357b5" providerId="ADAL" clId="{57395AE5-6EC2-4659-A58C-152996469FD3}" dt="2024-11-12T13:00:10.053" v="679" actId="6549"/>
          <ac:spMkLst>
            <pc:docMk/>
            <pc:sldMk cId="2863548756" sldId="330"/>
            <ac:spMk id="5" creationId="{00000000-0000-0000-0000-000000000000}"/>
          </ac:spMkLst>
        </pc:spChg>
        <pc:spChg chg="mod">
          <ac:chgData name="Irena Baláková" userId="ac432bf4-08c1-4e90-8129-b6a9b58357b5" providerId="ADAL" clId="{57395AE5-6EC2-4659-A58C-152996469FD3}" dt="2024-11-12T13:00:19.105" v="682" actId="1076"/>
          <ac:spMkLst>
            <pc:docMk/>
            <pc:sldMk cId="2863548756" sldId="330"/>
            <ac:spMk id="12" creationId="{39CC29E9-2F43-4A1A-968B-0C6228FC762E}"/>
          </ac:spMkLst>
        </pc:spChg>
        <pc:grpChg chg="mod">
          <ac:chgData name="Irena Baláková" userId="ac432bf4-08c1-4e90-8129-b6a9b58357b5" providerId="ADAL" clId="{57395AE5-6EC2-4659-A58C-152996469FD3}" dt="2024-11-12T13:00:26.693" v="683" actId="14100"/>
          <ac:grpSpMkLst>
            <pc:docMk/>
            <pc:sldMk cId="2863548756" sldId="330"/>
            <ac:grpSpMk id="3" creationId="{00000000-0000-0000-0000-000000000000}"/>
          </ac:grpSpMkLst>
        </pc:grpChg>
      </pc:sldChg>
      <pc:sldChg chg="addSp delSp modSp add mod">
        <pc:chgData name="Irena Baláková" userId="ac432bf4-08c1-4e90-8129-b6a9b58357b5" providerId="ADAL" clId="{57395AE5-6EC2-4659-A58C-152996469FD3}" dt="2024-11-12T13:21:43.563" v="893" actId="14734"/>
        <pc:sldMkLst>
          <pc:docMk/>
          <pc:sldMk cId="3113013999" sldId="331"/>
        </pc:sldMkLst>
        <pc:spChg chg="mod">
          <ac:chgData name="Irena Baláková" userId="ac432bf4-08c1-4e90-8129-b6a9b58357b5" providerId="ADAL" clId="{57395AE5-6EC2-4659-A58C-152996469FD3}" dt="2024-11-12T13:14:45.321" v="798" actId="6549"/>
          <ac:spMkLst>
            <pc:docMk/>
            <pc:sldMk cId="3113013999" sldId="331"/>
            <ac:spMk id="5" creationId="{00000000-0000-0000-0000-000000000000}"/>
          </ac:spMkLst>
        </pc:spChg>
        <pc:spChg chg="mod">
          <ac:chgData name="Irena Baláková" userId="ac432bf4-08c1-4e90-8129-b6a9b58357b5" providerId="ADAL" clId="{57395AE5-6EC2-4659-A58C-152996469FD3}" dt="2024-11-12T13:12:52.703" v="796" actId="20577"/>
          <ac:spMkLst>
            <pc:docMk/>
            <pc:sldMk cId="3113013999" sldId="331"/>
            <ac:spMk id="12" creationId="{39CC29E9-2F43-4A1A-968B-0C6228FC762E}"/>
          </ac:spMkLst>
        </pc:spChg>
        <pc:graphicFrameChg chg="add del mod">
          <ac:chgData name="Irena Baláková" userId="ac432bf4-08c1-4e90-8129-b6a9b58357b5" providerId="ADAL" clId="{57395AE5-6EC2-4659-A58C-152996469FD3}" dt="2024-11-12T13:14:49.314" v="800"/>
          <ac:graphicFrameMkLst>
            <pc:docMk/>
            <pc:sldMk cId="3113013999" sldId="331"/>
            <ac:graphicFrameMk id="10" creationId="{221D6090-A6D1-400C-8C63-56F7B4F43984}"/>
          </ac:graphicFrameMkLst>
        </pc:graphicFrameChg>
        <pc:graphicFrameChg chg="add del mod">
          <ac:chgData name="Irena Baláková" userId="ac432bf4-08c1-4e90-8129-b6a9b58357b5" providerId="ADAL" clId="{57395AE5-6EC2-4659-A58C-152996469FD3}" dt="2024-11-12T13:15:03.939" v="804"/>
          <ac:graphicFrameMkLst>
            <pc:docMk/>
            <pc:sldMk cId="3113013999" sldId="331"/>
            <ac:graphicFrameMk id="11" creationId="{60B50F93-0C3A-436E-9C7B-CFF6406C3668}"/>
          </ac:graphicFrameMkLst>
        </pc:graphicFrameChg>
        <pc:graphicFrameChg chg="add del mod modGraphic">
          <ac:chgData name="Irena Baláková" userId="ac432bf4-08c1-4e90-8129-b6a9b58357b5" providerId="ADAL" clId="{57395AE5-6EC2-4659-A58C-152996469FD3}" dt="2024-11-12T13:21:06.497" v="882" actId="1076"/>
          <ac:graphicFrameMkLst>
            <pc:docMk/>
            <pc:sldMk cId="3113013999" sldId="331"/>
            <ac:graphicFrameMk id="13" creationId="{70C4E061-801D-4487-9AA2-870F4398D15A}"/>
          </ac:graphicFrameMkLst>
        </pc:graphicFrameChg>
        <pc:graphicFrameChg chg="add mod modGraphic">
          <ac:chgData name="Irena Baláková" userId="ac432bf4-08c1-4e90-8129-b6a9b58357b5" providerId="ADAL" clId="{57395AE5-6EC2-4659-A58C-152996469FD3}" dt="2024-11-12T13:21:43.563" v="893" actId="14734"/>
          <ac:graphicFrameMkLst>
            <pc:docMk/>
            <pc:sldMk cId="3113013999" sldId="331"/>
            <ac:graphicFrameMk id="14" creationId="{5E945EC4-AEBA-4E1A-A76B-C7B2EAD483F5}"/>
          </ac:graphicFrameMkLst>
        </pc:graphicFrameChg>
        <pc:picChg chg="del">
          <ac:chgData name="Irena Baláková" userId="ac432bf4-08c1-4e90-8129-b6a9b58357b5" providerId="ADAL" clId="{57395AE5-6EC2-4659-A58C-152996469FD3}" dt="2024-11-12T13:12:54.322" v="797" actId="478"/>
          <ac:picMkLst>
            <pc:docMk/>
            <pc:sldMk cId="3113013999" sldId="331"/>
            <ac:picMk id="1026" creationId="{5FC2E746-E4AD-41AD-A383-8B1340035743}"/>
          </ac:picMkLst>
        </pc:picChg>
      </pc:sldChg>
      <pc:sldChg chg="addSp delSp modSp add mod modNotesTx">
        <pc:chgData name="Irena Baláková" userId="ac432bf4-08c1-4e90-8129-b6a9b58357b5" providerId="ADAL" clId="{57395AE5-6EC2-4659-A58C-152996469FD3}" dt="2024-11-12T13:26:57.014" v="1193" actId="20577"/>
        <pc:sldMkLst>
          <pc:docMk/>
          <pc:sldMk cId="1508659665" sldId="332"/>
        </pc:sldMkLst>
        <pc:graphicFrameChg chg="add mod modGraphic">
          <ac:chgData name="Irena Baláková" userId="ac432bf4-08c1-4e90-8129-b6a9b58357b5" providerId="ADAL" clId="{57395AE5-6EC2-4659-A58C-152996469FD3}" dt="2024-11-12T13:24:54.809" v="950"/>
          <ac:graphicFrameMkLst>
            <pc:docMk/>
            <pc:sldMk cId="1508659665" sldId="332"/>
            <ac:graphicFrameMk id="10" creationId="{658BBA47-6795-43A8-A9D8-AC901DF2784E}"/>
          </ac:graphicFrameMkLst>
        </pc:graphicFrameChg>
        <pc:graphicFrameChg chg="del">
          <ac:chgData name="Irena Baláková" userId="ac432bf4-08c1-4e90-8129-b6a9b58357b5" providerId="ADAL" clId="{57395AE5-6EC2-4659-A58C-152996469FD3}" dt="2024-11-12T13:22:18.111" v="895" actId="478"/>
          <ac:graphicFrameMkLst>
            <pc:docMk/>
            <pc:sldMk cId="1508659665" sldId="332"/>
            <ac:graphicFrameMk id="13" creationId="{70C4E061-801D-4487-9AA2-870F4398D15A}"/>
          </ac:graphicFrameMkLst>
        </pc:graphicFrameChg>
        <pc:graphicFrameChg chg="del">
          <ac:chgData name="Irena Baláková" userId="ac432bf4-08c1-4e90-8129-b6a9b58357b5" providerId="ADAL" clId="{57395AE5-6EC2-4659-A58C-152996469FD3}" dt="2024-11-12T13:22:21.534" v="896" actId="478"/>
          <ac:graphicFrameMkLst>
            <pc:docMk/>
            <pc:sldMk cId="1508659665" sldId="332"/>
            <ac:graphicFrameMk id="14" creationId="{5E945EC4-AEBA-4E1A-A76B-C7B2EAD483F5}"/>
          </ac:graphicFrameMkLst>
        </pc:graphicFrameChg>
      </pc:sldChg>
    </pc:docChg>
  </pc:docChgLst>
  <pc:docChgLst>
    <pc:chgData name="Irena Baláková" userId="ac432bf4-08c1-4e90-8129-b6a9b58357b5" providerId="ADAL" clId="{A8A17C27-8B7E-42E2-8307-27A1926B6DE6}"/>
    <pc:docChg chg="undo custSel addSld delSld modSld sldOrd">
      <pc:chgData name="Irena Baláková" userId="ac432bf4-08c1-4e90-8129-b6a9b58357b5" providerId="ADAL" clId="{A8A17C27-8B7E-42E2-8307-27A1926B6DE6}" dt="2023-10-10T15:09:21.345" v="435"/>
      <pc:docMkLst>
        <pc:docMk/>
      </pc:docMkLst>
      <pc:sldChg chg="del">
        <pc:chgData name="Irena Baláková" userId="ac432bf4-08c1-4e90-8129-b6a9b58357b5" providerId="ADAL" clId="{A8A17C27-8B7E-42E2-8307-27A1926B6DE6}" dt="2023-10-10T14:46:31.340" v="19" actId="2696"/>
        <pc:sldMkLst>
          <pc:docMk/>
          <pc:sldMk cId="0" sldId="256"/>
        </pc:sldMkLst>
      </pc:sldChg>
      <pc:sldChg chg="modSp">
        <pc:chgData name="Irena Baláková" userId="ac432bf4-08c1-4e90-8129-b6a9b58357b5" providerId="ADAL" clId="{A8A17C27-8B7E-42E2-8307-27A1926B6DE6}" dt="2023-10-10T14:47:32.256" v="24" actId="1076"/>
        <pc:sldMkLst>
          <pc:docMk/>
          <pc:sldMk cId="0" sldId="257"/>
        </pc:sldMkLst>
        <pc:spChg chg="mod">
          <ac:chgData name="Irena Baláková" userId="ac432bf4-08c1-4e90-8129-b6a9b58357b5" providerId="ADAL" clId="{A8A17C27-8B7E-42E2-8307-27A1926B6DE6}" dt="2023-10-10T14:47:32.256" v="24" actId="1076"/>
          <ac:spMkLst>
            <pc:docMk/>
            <pc:sldMk cId="0" sldId="257"/>
            <ac:spMk id="7" creationId="{00000000-0000-0000-0000-000000000000}"/>
          </ac:spMkLst>
        </pc:spChg>
      </pc:sldChg>
      <pc:sldChg chg="modSp ord">
        <pc:chgData name="Irena Baláková" userId="ac432bf4-08c1-4e90-8129-b6a9b58357b5" providerId="ADAL" clId="{A8A17C27-8B7E-42E2-8307-27A1926B6DE6}" dt="2023-10-10T14:48:06.567" v="37" actId="20577"/>
        <pc:sldMkLst>
          <pc:docMk/>
          <pc:sldMk cId="0" sldId="259"/>
        </pc:sldMkLst>
        <pc:spChg chg="mod">
          <ac:chgData name="Irena Baláková" userId="ac432bf4-08c1-4e90-8129-b6a9b58357b5" providerId="ADAL" clId="{A8A17C27-8B7E-42E2-8307-27A1926B6DE6}" dt="2023-10-10T14:48:06.567" v="37" actId="20577"/>
          <ac:spMkLst>
            <pc:docMk/>
            <pc:sldMk cId="0" sldId="259"/>
            <ac:spMk id="6" creationId="{00000000-0000-0000-0000-000000000000}"/>
          </ac:spMkLst>
        </pc:spChg>
      </pc:sldChg>
      <pc:sldChg chg="modSp">
        <pc:chgData name="Irena Baláková" userId="ac432bf4-08c1-4e90-8129-b6a9b58357b5" providerId="ADAL" clId="{A8A17C27-8B7E-42E2-8307-27A1926B6DE6}" dt="2023-10-10T15:05:59.300" v="434" actId="403"/>
        <pc:sldMkLst>
          <pc:docMk/>
          <pc:sldMk cId="0" sldId="262"/>
        </pc:sldMkLst>
        <pc:graphicFrameChg chg="mod">
          <ac:chgData name="Irena Baláková" userId="ac432bf4-08c1-4e90-8129-b6a9b58357b5" providerId="ADAL" clId="{A8A17C27-8B7E-42E2-8307-27A1926B6DE6}" dt="2023-10-10T15:05:59.300" v="434" actId="403"/>
          <ac:graphicFrameMkLst>
            <pc:docMk/>
            <pc:sldMk cId="0" sldId="262"/>
            <ac:graphicFrameMk id="11" creationId="{FA1542EB-B9DB-469B-AF9D-C784BBFE4DFB}"/>
          </ac:graphicFrameMkLst>
        </pc:graphicFrameChg>
      </pc:sldChg>
      <pc:sldChg chg="modNotesTx">
        <pc:chgData name="Irena Baláková" userId="ac432bf4-08c1-4e90-8129-b6a9b58357b5" providerId="ADAL" clId="{A8A17C27-8B7E-42E2-8307-27A1926B6DE6}" dt="2023-10-10T14:50:25.702" v="190" actId="20577"/>
        <pc:sldMkLst>
          <pc:docMk/>
          <pc:sldMk cId="0" sldId="264"/>
        </pc:sldMkLst>
      </pc:sldChg>
      <pc:sldChg chg="addSp delSp modSp modAnim">
        <pc:chgData name="Irena Baláková" userId="ac432bf4-08c1-4e90-8129-b6a9b58357b5" providerId="ADAL" clId="{A8A17C27-8B7E-42E2-8307-27A1926B6DE6}" dt="2023-10-10T15:09:21.345" v="435"/>
        <pc:sldMkLst>
          <pc:docMk/>
          <pc:sldMk cId="0" sldId="265"/>
        </pc:sldMkLst>
        <pc:spChg chg="add del">
          <ac:chgData name="Irena Baláková" userId="ac432bf4-08c1-4e90-8129-b6a9b58357b5" providerId="ADAL" clId="{A8A17C27-8B7E-42E2-8307-27A1926B6DE6}" dt="2023-10-10T14:52:35.222" v="197" actId="478"/>
          <ac:spMkLst>
            <pc:docMk/>
            <pc:sldMk cId="0" sldId="265"/>
            <ac:spMk id="3" creationId="{00000000-0000-0000-0000-000000000000}"/>
          </ac:spMkLst>
        </pc:spChg>
        <pc:spChg chg="mod">
          <ac:chgData name="Irena Baláková" userId="ac432bf4-08c1-4e90-8129-b6a9b58357b5" providerId="ADAL" clId="{A8A17C27-8B7E-42E2-8307-27A1926B6DE6}" dt="2023-10-10T14:54:11.597" v="229" actId="1076"/>
          <ac:spMkLst>
            <pc:docMk/>
            <pc:sldMk cId="0" sldId="265"/>
            <ac:spMk id="9" creationId="{00000000-0000-0000-0000-000000000000}"/>
          </ac:spMkLst>
        </pc:spChg>
        <pc:spChg chg="mod">
          <ac:chgData name="Irena Baláková" userId="ac432bf4-08c1-4e90-8129-b6a9b58357b5" providerId="ADAL" clId="{A8A17C27-8B7E-42E2-8307-27A1926B6DE6}" dt="2023-10-10T14:54:11.097" v="227" actId="1076"/>
          <ac:spMkLst>
            <pc:docMk/>
            <pc:sldMk cId="0" sldId="265"/>
            <ac:spMk id="10" creationId="{00000000-0000-0000-0000-000000000000}"/>
          </ac:spMkLst>
        </pc:spChg>
        <pc:grpChg chg="mod">
          <ac:chgData name="Irena Baláková" userId="ac432bf4-08c1-4e90-8129-b6a9b58357b5" providerId="ADAL" clId="{A8A17C27-8B7E-42E2-8307-27A1926B6DE6}" dt="2023-10-10T14:52:15.501" v="192" actId="14100"/>
          <ac:grpSpMkLst>
            <pc:docMk/>
            <pc:sldMk cId="0" sldId="265"/>
            <ac:grpSpMk id="4" creationId="{00000000-0000-0000-0000-000000000000}"/>
          </ac:grpSpMkLst>
        </pc:grpChg>
        <pc:picChg chg="add del mod">
          <ac:chgData name="Irena Baláková" userId="ac432bf4-08c1-4e90-8129-b6a9b58357b5" providerId="ADAL" clId="{A8A17C27-8B7E-42E2-8307-27A1926B6DE6}" dt="2023-10-10T14:52:51.200" v="199" actId="478"/>
          <ac:picMkLst>
            <pc:docMk/>
            <pc:sldMk cId="0" sldId="265"/>
            <ac:picMk id="2" creationId="{00000000-0000-0000-0000-000000000000}"/>
          </ac:picMkLst>
        </pc:picChg>
        <pc:picChg chg="mod">
          <ac:chgData name="Irena Baláková" userId="ac432bf4-08c1-4e90-8129-b6a9b58357b5" providerId="ADAL" clId="{A8A17C27-8B7E-42E2-8307-27A1926B6DE6}" dt="2023-10-10T14:54:23.675" v="233" actId="1076"/>
          <ac:picMkLst>
            <pc:docMk/>
            <pc:sldMk cId="0" sldId="265"/>
            <ac:picMk id="8" creationId="{00000000-0000-0000-0000-000000000000}"/>
          </ac:picMkLst>
        </pc:picChg>
        <pc:picChg chg="add del mod ord">
          <ac:chgData name="Irena Baláková" userId="ac432bf4-08c1-4e90-8129-b6a9b58357b5" providerId="ADAL" clId="{A8A17C27-8B7E-42E2-8307-27A1926B6DE6}" dt="2023-10-10T14:54:12.938" v="232"/>
          <ac:picMkLst>
            <pc:docMk/>
            <pc:sldMk cId="0" sldId="265"/>
            <ac:picMk id="11" creationId="{2DB81063-AD5A-4DAF-A9B3-C1DAAA880538}"/>
          </ac:picMkLst>
        </pc:picChg>
      </pc:sldChg>
      <pc:sldChg chg="modSp">
        <pc:chgData name="Irena Baláková" userId="ac432bf4-08c1-4e90-8129-b6a9b58357b5" providerId="ADAL" clId="{A8A17C27-8B7E-42E2-8307-27A1926B6DE6}" dt="2023-10-10T15:00:19.582" v="430" actId="20577"/>
        <pc:sldMkLst>
          <pc:docMk/>
          <pc:sldMk cId="0" sldId="266"/>
        </pc:sldMkLst>
        <pc:spChg chg="mod">
          <ac:chgData name="Irena Baláková" userId="ac432bf4-08c1-4e90-8129-b6a9b58357b5" providerId="ADAL" clId="{A8A17C27-8B7E-42E2-8307-27A1926B6DE6}" dt="2023-10-10T15:00:19.582" v="430" actId="20577"/>
          <ac:spMkLst>
            <pc:docMk/>
            <pc:sldMk cId="0" sldId="266"/>
            <ac:spMk id="6" creationId="{00000000-0000-0000-0000-000000000000}"/>
          </ac:spMkLst>
        </pc:spChg>
        <pc:spChg chg="mod">
          <ac:chgData name="Irena Baláková" userId="ac432bf4-08c1-4e90-8129-b6a9b58357b5" providerId="ADAL" clId="{A8A17C27-8B7E-42E2-8307-27A1926B6DE6}" dt="2023-10-10T15:00:11.667" v="410" actId="6549"/>
          <ac:spMkLst>
            <pc:docMk/>
            <pc:sldMk cId="0" sldId="266"/>
            <ac:spMk id="7" creationId="{00000000-0000-0000-0000-000000000000}"/>
          </ac:spMkLst>
        </pc:spChg>
      </pc:sldChg>
      <pc:sldChg chg="del">
        <pc:chgData name="Irena Baláková" userId="ac432bf4-08c1-4e90-8129-b6a9b58357b5" providerId="ADAL" clId="{A8A17C27-8B7E-42E2-8307-27A1926B6DE6}" dt="2023-10-10T14:52:06.216" v="191" actId="2696"/>
        <pc:sldMkLst>
          <pc:docMk/>
          <pc:sldMk cId="0" sldId="267"/>
        </pc:sldMkLst>
      </pc:sldChg>
      <pc:sldChg chg="modSp">
        <pc:chgData name="Irena Baláková" userId="ac432bf4-08c1-4e90-8129-b6a9b58357b5" providerId="ADAL" clId="{A8A17C27-8B7E-42E2-8307-27A1926B6DE6}" dt="2023-10-10T14:45:37.839" v="18" actId="313"/>
        <pc:sldMkLst>
          <pc:docMk/>
          <pc:sldMk cId="2814090736" sldId="268"/>
        </pc:sldMkLst>
        <pc:spChg chg="mod">
          <ac:chgData name="Irena Baláková" userId="ac432bf4-08c1-4e90-8129-b6a9b58357b5" providerId="ADAL" clId="{A8A17C27-8B7E-42E2-8307-27A1926B6DE6}" dt="2023-10-10T14:45:37.839" v="18" actId="313"/>
          <ac:spMkLst>
            <pc:docMk/>
            <pc:sldMk cId="2814090736" sldId="268"/>
            <ac:spMk id="10" creationId="{849F97B5-F78A-4912-800F-ED538EC882C4}"/>
          </ac:spMkLst>
        </pc:spChg>
      </pc:sldChg>
      <pc:sldChg chg="add del">
        <pc:chgData name="Irena Baláková" userId="ac432bf4-08c1-4e90-8129-b6a9b58357b5" providerId="ADAL" clId="{A8A17C27-8B7E-42E2-8307-27A1926B6DE6}" dt="2023-10-10T14:54:57.382" v="236" actId="2696"/>
        <pc:sldMkLst>
          <pc:docMk/>
          <pc:sldMk cId="3111373242" sldId="269"/>
        </pc:sldMkLst>
      </pc:sldChg>
      <pc:sldChg chg="addSp delSp modSp add delAnim modNotesTx">
        <pc:chgData name="Irena Baláková" userId="ac432bf4-08c1-4e90-8129-b6a9b58357b5" providerId="ADAL" clId="{A8A17C27-8B7E-42E2-8307-27A1926B6DE6}" dt="2023-10-10T15:00:04.335" v="409" actId="20577"/>
        <pc:sldMkLst>
          <pc:docMk/>
          <pc:sldMk cId="4130237047" sldId="270"/>
        </pc:sldMkLst>
        <pc:spChg chg="mod topLvl">
          <ac:chgData name="Irena Baláková" userId="ac432bf4-08c1-4e90-8129-b6a9b58357b5" providerId="ADAL" clId="{A8A17C27-8B7E-42E2-8307-27A1926B6DE6}" dt="2023-10-10T14:59:39.681" v="318" actId="1076"/>
          <ac:spMkLst>
            <pc:docMk/>
            <pc:sldMk cId="4130237047" sldId="270"/>
            <ac:spMk id="4" creationId="{00000000-0000-0000-0000-000000000000}"/>
          </ac:spMkLst>
        </pc:spChg>
        <pc:spChg chg="del topLvl">
          <ac:chgData name="Irena Baláková" userId="ac432bf4-08c1-4e90-8129-b6a9b58357b5" providerId="ADAL" clId="{A8A17C27-8B7E-42E2-8307-27A1926B6DE6}" dt="2023-10-10T14:55:10.614" v="271" actId="478"/>
          <ac:spMkLst>
            <pc:docMk/>
            <pc:sldMk cId="4130237047" sldId="270"/>
            <ac:spMk id="5" creationId="{00000000-0000-0000-0000-000000000000}"/>
          </ac:spMkLst>
        </pc:spChg>
        <pc:spChg chg="del">
          <ac:chgData name="Irena Baláková" userId="ac432bf4-08c1-4e90-8129-b6a9b58357b5" providerId="ADAL" clId="{A8A17C27-8B7E-42E2-8307-27A1926B6DE6}" dt="2023-10-10T14:58:17.156" v="302" actId="478"/>
          <ac:spMkLst>
            <pc:docMk/>
            <pc:sldMk cId="4130237047" sldId="270"/>
            <ac:spMk id="6" creationId="{00000000-0000-0000-0000-000000000000}"/>
          </ac:spMkLst>
        </pc:spChg>
        <pc:spChg chg="del">
          <ac:chgData name="Irena Baláková" userId="ac432bf4-08c1-4e90-8129-b6a9b58357b5" providerId="ADAL" clId="{A8A17C27-8B7E-42E2-8307-27A1926B6DE6}" dt="2023-10-10T14:55:08.857" v="270" actId="478"/>
          <ac:spMkLst>
            <pc:docMk/>
            <pc:sldMk cId="4130237047" sldId="270"/>
            <ac:spMk id="10" creationId="{69D506A2-C16A-43CC-9F9B-CCD98704FB87}"/>
          </ac:spMkLst>
        </pc:spChg>
        <pc:grpChg chg="del">
          <ac:chgData name="Irena Baláková" userId="ac432bf4-08c1-4e90-8129-b6a9b58357b5" providerId="ADAL" clId="{A8A17C27-8B7E-42E2-8307-27A1926B6DE6}" dt="2023-10-10T14:55:10.614" v="271" actId="478"/>
          <ac:grpSpMkLst>
            <pc:docMk/>
            <pc:sldMk cId="4130237047" sldId="270"/>
            <ac:grpSpMk id="3" creationId="{00000000-0000-0000-0000-000000000000}"/>
          </ac:grpSpMkLst>
        </pc:grpChg>
        <pc:picChg chg="del">
          <ac:chgData name="Irena Baláková" userId="ac432bf4-08c1-4e90-8129-b6a9b58357b5" providerId="ADAL" clId="{A8A17C27-8B7E-42E2-8307-27A1926B6DE6}" dt="2023-10-10T14:58:16.218" v="301" actId="478"/>
          <ac:picMkLst>
            <pc:docMk/>
            <pc:sldMk cId="4130237047" sldId="270"/>
            <ac:picMk id="2" creationId="{00000000-0000-0000-0000-000000000000}"/>
          </ac:picMkLst>
        </pc:picChg>
        <pc:picChg chg="del">
          <ac:chgData name="Irena Baláková" userId="ac432bf4-08c1-4e90-8129-b6a9b58357b5" providerId="ADAL" clId="{A8A17C27-8B7E-42E2-8307-27A1926B6DE6}" dt="2023-10-10T14:58:19.539" v="303" actId="478"/>
          <ac:picMkLst>
            <pc:docMk/>
            <pc:sldMk cId="4130237047" sldId="270"/>
            <ac:picMk id="8" creationId="{00000000-0000-0000-0000-000000000000}"/>
          </ac:picMkLst>
        </pc:picChg>
        <pc:picChg chg="add mod modCrop">
          <ac:chgData name="Irena Baláková" userId="ac432bf4-08c1-4e90-8129-b6a9b58357b5" providerId="ADAL" clId="{A8A17C27-8B7E-42E2-8307-27A1926B6DE6}" dt="2023-10-10T14:59:26.783" v="314" actId="14100"/>
          <ac:picMkLst>
            <pc:docMk/>
            <pc:sldMk cId="4130237047" sldId="270"/>
            <ac:picMk id="12" creationId="{AAD248D2-09AB-4D7F-B168-A506532AB7F2}"/>
          </ac:picMkLst>
        </pc:picChg>
        <pc:picChg chg="add mod modCrop">
          <ac:chgData name="Irena Baláková" userId="ac432bf4-08c1-4e90-8129-b6a9b58357b5" providerId="ADAL" clId="{A8A17C27-8B7E-42E2-8307-27A1926B6DE6}" dt="2023-10-10T14:59:34" v="317" actId="14100"/>
          <ac:picMkLst>
            <pc:docMk/>
            <pc:sldMk cId="4130237047" sldId="270"/>
            <ac:picMk id="14" creationId="{11006B57-7455-408A-B165-1E6C6C94C022}"/>
          </ac:picMkLst>
        </pc:picChg>
        <pc:picChg chg="add mod">
          <ac:chgData name="Irena Baláková" userId="ac432bf4-08c1-4e90-8129-b6a9b58357b5" providerId="ADAL" clId="{A8A17C27-8B7E-42E2-8307-27A1926B6DE6}" dt="2023-10-10T14:59:19.973" v="313" actId="14100"/>
          <ac:picMkLst>
            <pc:docMk/>
            <pc:sldMk cId="4130237047" sldId="270"/>
            <ac:picMk id="16" creationId="{924B5B1C-7653-4463-A6E1-37F64473726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endelu-my.sharepoint.com/personal/xantoso3_mendelu_cz/Documents/research/GAGJM/data/mira_tride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'Q2'!$B$55</c:f>
              <c:strCache>
                <c:ptCount val="1"/>
                <c:pt idx="0">
                  <c:v>Plasty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numRef>
              <c:f>'Q2'!$A$56:$A$62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'Q2'!$B$56:$B$62</c:f>
              <c:numCache>
                <c:formatCode>0%</c:formatCode>
                <c:ptCount val="7"/>
                <c:pt idx="0">
                  <c:v>2.3E-2</c:v>
                </c:pt>
                <c:pt idx="1">
                  <c:v>0.02</c:v>
                </c:pt>
                <c:pt idx="2">
                  <c:v>3.5000000000000003E-2</c:v>
                </c:pt>
                <c:pt idx="3">
                  <c:v>4.7E-2</c:v>
                </c:pt>
                <c:pt idx="4">
                  <c:v>8.900000000000001E-2</c:v>
                </c:pt>
                <c:pt idx="5">
                  <c:v>0.247</c:v>
                </c:pt>
                <c:pt idx="6">
                  <c:v>0.53900000000000003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3-41C7-85A7-C67B1A7FA45C}"/>
            </c:ext>
          </c:extLst>
        </c:ser>
        <c:ser>
          <c:idx val="1"/>
          <c:order val="1"/>
          <c:tx>
            <c:strRef>
              <c:f>'Q2'!$C$55</c:f>
              <c:strCache>
                <c:ptCount val="1"/>
                <c:pt idx="0">
                  <c:v>Papír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rgbClr val="0070C0"/>
              </a:solidFill>
              <a:ln w="25400">
                <a:solidFill>
                  <a:srgbClr val="0070C0"/>
                </a:solidFill>
              </a:ln>
              <a:effectLst/>
            </c:spPr>
          </c:marker>
          <c:cat>
            <c:numRef>
              <c:f>'Q2'!$A$56:$A$62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'Q2'!$C$56:$C$62</c:f>
              <c:numCache>
                <c:formatCode>0%</c:formatCode>
                <c:ptCount val="7"/>
                <c:pt idx="0">
                  <c:v>0.03</c:v>
                </c:pt>
                <c:pt idx="1">
                  <c:v>2.8999999999999998E-2</c:v>
                </c:pt>
                <c:pt idx="2">
                  <c:v>3.7000000000000005E-2</c:v>
                </c:pt>
                <c:pt idx="3">
                  <c:v>7.5999999999999998E-2</c:v>
                </c:pt>
                <c:pt idx="4">
                  <c:v>0.11599999999999999</c:v>
                </c:pt>
                <c:pt idx="5">
                  <c:v>0.24199999999999999</c:v>
                </c:pt>
                <c:pt idx="6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3-41C7-85A7-C67B1A7FA45C}"/>
            </c:ext>
          </c:extLst>
        </c:ser>
        <c:ser>
          <c:idx val="2"/>
          <c:order val="2"/>
          <c:tx>
            <c:strRef>
              <c:f>'Q2'!$D$55</c:f>
              <c:strCache>
                <c:ptCount val="1"/>
                <c:pt idx="0">
                  <c:v>Sklo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</c:marker>
          <c:cat>
            <c:numRef>
              <c:f>'Q2'!$A$56:$A$62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'Q2'!$D$56:$D$62</c:f>
              <c:numCache>
                <c:formatCode>0%</c:formatCode>
                <c:ptCount val="7"/>
                <c:pt idx="0">
                  <c:v>0.04</c:v>
                </c:pt>
                <c:pt idx="1">
                  <c:v>0.03</c:v>
                </c:pt>
                <c:pt idx="2">
                  <c:v>4.0999999999999995E-2</c:v>
                </c:pt>
                <c:pt idx="3">
                  <c:v>6.8000000000000005E-2</c:v>
                </c:pt>
                <c:pt idx="4">
                  <c:v>0.10300000000000001</c:v>
                </c:pt>
                <c:pt idx="5">
                  <c:v>0.19699999999999998</c:v>
                </c:pt>
                <c:pt idx="6">
                  <c:v>0.52200000000000002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E3-41C7-85A7-C67B1A7FA45C}"/>
            </c:ext>
          </c:extLst>
        </c:ser>
        <c:ser>
          <c:idx val="3"/>
          <c:order val="3"/>
          <c:tx>
            <c:strRef>
              <c:f>'Q2'!$E$55</c:f>
              <c:strCache>
                <c:ptCount val="1"/>
                <c:pt idx="0">
                  <c:v>Biologický rostlinný odpad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</a:ln>
              <a:effectLst/>
            </c:spPr>
          </c:marker>
          <c:cat>
            <c:numRef>
              <c:f>'Q2'!$A$56:$A$62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'Q2'!$E$56:$E$62</c:f>
              <c:numCache>
                <c:formatCode>0%</c:formatCode>
                <c:ptCount val="7"/>
                <c:pt idx="0">
                  <c:v>0.42799999999999999</c:v>
                </c:pt>
                <c:pt idx="1">
                  <c:v>0.11599999999999999</c:v>
                </c:pt>
                <c:pt idx="2">
                  <c:v>8.900000000000001E-2</c:v>
                </c:pt>
                <c:pt idx="3">
                  <c:v>8.5999999999999993E-2</c:v>
                </c:pt>
                <c:pt idx="4">
                  <c:v>8.900000000000001E-2</c:v>
                </c:pt>
                <c:pt idx="5">
                  <c:v>6.9000000000000006E-2</c:v>
                </c:pt>
                <c:pt idx="6">
                  <c:v>0.122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E3-41C7-85A7-C67B1A7FA45C}"/>
            </c:ext>
          </c:extLst>
        </c:ser>
        <c:ser>
          <c:idx val="4"/>
          <c:order val="4"/>
          <c:tx>
            <c:strRef>
              <c:f>'Q2'!$F$55</c:f>
              <c:strCache>
                <c:ptCount val="1"/>
                <c:pt idx="0">
                  <c:v>Potravinový odpad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  <a:effectLst/>
            </c:spPr>
          </c:marker>
          <c:cat>
            <c:numRef>
              <c:f>'Q2'!$A$56:$A$62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'Q2'!$F$56:$F$62</c:f>
              <c:numCache>
                <c:formatCode>0%</c:formatCode>
                <c:ptCount val="7"/>
                <c:pt idx="0">
                  <c:v>0.34600000000000003</c:v>
                </c:pt>
                <c:pt idx="1">
                  <c:v>0.14699999999999999</c:v>
                </c:pt>
                <c:pt idx="2">
                  <c:v>0.111</c:v>
                </c:pt>
                <c:pt idx="3">
                  <c:v>0.11</c:v>
                </c:pt>
                <c:pt idx="4">
                  <c:v>0.11</c:v>
                </c:pt>
                <c:pt idx="5">
                  <c:v>7.6999999999999999E-2</c:v>
                </c:pt>
                <c:pt idx="6">
                  <c:v>9.8000000000000004E-2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E3-41C7-85A7-C67B1A7FA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6748688"/>
        <c:axId val="980043632"/>
      </c:lineChart>
      <c:catAx>
        <c:axId val="10467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0043632"/>
        <c:crosses val="autoZero"/>
        <c:auto val="1"/>
        <c:lblAlgn val="ctr"/>
        <c:lblOffset val="100"/>
        <c:noMultiLvlLbl val="0"/>
      </c:catAx>
      <c:valAx>
        <c:axId val="98004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67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nádoba!$B$30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nádoba!$C$29:$I$29</c:f>
              <c:strCache>
                <c:ptCount val="7"/>
                <c:pt idx="0">
                  <c:v>Biologicky rozložitelný sáček (zakoupen v obchodě)</c:v>
                </c:pt>
                <c:pt idx="1">
                  <c:v>Biologicky rozložitelný sáček (zdarma k vyzvednutí na místním úřadě)</c:v>
                </c:pt>
                <c:pt idx="2">
                  <c:v>Biologicky rozložitelný sáček (zdarma k dispozici v místě sběru)</c:v>
                </c:pt>
                <c:pt idx="3">
                  <c:v>Uzavíratelná nádoba (malý kbelík zakoupen v obchodě) </c:v>
                </c:pt>
                <c:pt idx="4">
                  <c:v>Uzavíratelná nádoba (malý kbelík k vyzvednutí na místním úřadě)</c:v>
                </c:pt>
                <c:pt idx="5">
                  <c:v>Vlastní obal či nádoba (to, co najdu v domácnosti)</c:v>
                </c:pt>
                <c:pt idx="6">
                  <c:v>Obyčejný sáček či plastový pytel, který bude vytřízen až při následném zpracování odpadu </c:v>
                </c:pt>
              </c:strCache>
            </c:strRef>
          </c:cat>
          <c:val>
            <c:numRef>
              <c:f>nádoba!$C$30:$I$30</c:f>
              <c:numCache>
                <c:formatCode>0%</c:formatCode>
                <c:ptCount val="7"/>
                <c:pt idx="0">
                  <c:v>0.2253275109170306</c:v>
                </c:pt>
                <c:pt idx="1">
                  <c:v>0.17816593886462878</c:v>
                </c:pt>
                <c:pt idx="2">
                  <c:v>0.13100436681222707</c:v>
                </c:pt>
                <c:pt idx="3">
                  <c:v>0.26288209606986901</c:v>
                </c:pt>
                <c:pt idx="4">
                  <c:v>0.20960698689956331</c:v>
                </c:pt>
                <c:pt idx="5">
                  <c:v>0.10655021834061135</c:v>
                </c:pt>
                <c:pt idx="6">
                  <c:v>0.21572052401746725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5-430B-B116-24C99826DAD3}"/>
            </c:ext>
          </c:extLst>
        </c:ser>
        <c:ser>
          <c:idx val="1"/>
          <c:order val="1"/>
          <c:tx>
            <c:strRef>
              <c:f>nádoba!$B$31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nádoba!$C$29:$I$29</c:f>
              <c:strCache>
                <c:ptCount val="7"/>
                <c:pt idx="0">
                  <c:v>Biologicky rozložitelný sáček (zakoupen v obchodě)</c:v>
                </c:pt>
                <c:pt idx="1">
                  <c:v>Biologicky rozložitelný sáček (zdarma k vyzvednutí na místním úřadě)</c:v>
                </c:pt>
                <c:pt idx="2">
                  <c:v>Biologicky rozložitelný sáček (zdarma k dispozici v místě sběru)</c:v>
                </c:pt>
                <c:pt idx="3">
                  <c:v>Uzavíratelná nádoba (malý kbelík zakoupen v obchodě) </c:v>
                </c:pt>
                <c:pt idx="4">
                  <c:v>Uzavíratelná nádoba (malý kbelík k vyzvednutí na místním úřadě)</c:v>
                </c:pt>
                <c:pt idx="5">
                  <c:v>Vlastní obal či nádoba (to, co najdu v domácnosti)</c:v>
                </c:pt>
                <c:pt idx="6">
                  <c:v>Obyčejný sáček či plastový pytel, který bude vytřízen až při následném zpracování odpadu </c:v>
                </c:pt>
              </c:strCache>
            </c:strRef>
          </c:cat>
          <c:val>
            <c:numRef>
              <c:f>nádoba!$C$31:$I$31</c:f>
              <c:numCache>
                <c:formatCode>0%</c:formatCode>
                <c:ptCount val="7"/>
                <c:pt idx="0">
                  <c:v>9.2576419213973804E-2</c:v>
                </c:pt>
                <c:pt idx="1">
                  <c:v>7.2489082969432309E-2</c:v>
                </c:pt>
                <c:pt idx="2">
                  <c:v>4.2794759825327509E-2</c:v>
                </c:pt>
                <c:pt idx="3">
                  <c:v>0.1091703056768559</c:v>
                </c:pt>
                <c:pt idx="4">
                  <c:v>7.5109170305676862E-2</c:v>
                </c:pt>
                <c:pt idx="5">
                  <c:v>4.7161572052401748E-2</c:v>
                </c:pt>
                <c:pt idx="6">
                  <c:v>7.3362445414847155E-2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5-430B-B116-24C99826DAD3}"/>
            </c:ext>
          </c:extLst>
        </c:ser>
        <c:ser>
          <c:idx val="2"/>
          <c:order val="2"/>
          <c:tx>
            <c:strRef>
              <c:f>nádoba!$B$32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nádoba!$C$29:$I$29</c:f>
              <c:strCache>
                <c:ptCount val="7"/>
                <c:pt idx="0">
                  <c:v>Biologicky rozložitelný sáček (zakoupen v obchodě)</c:v>
                </c:pt>
                <c:pt idx="1">
                  <c:v>Biologicky rozložitelný sáček (zdarma k vyzvednutí na místním úřadě)</c:v>
                </c:pt>
                <c:pt idx="2">
                  <c:v>Biologicky rozložitelný sáček (zdarma k dispozici v místě sběru)</c:v>
                </c:pt>
                <c:pt idx="3">
                  <c:v>Uzavíratelná nádoba (malý kbelík zakoupen v obchodě) </c:v>
                </c:pt>
                <c:pt idx="4">
                  <c:v>Uzavíratelná nádoba (malý kbelík k vyzvednutí na místním úřadě)</c:v>
                </c:pt>
                <c:pt idx="5">
                  <c:v>Vlastní obal či nádoba (to, co najdu v domácnosti)</c:v>
                </c:pt>
                <c:pt idx="6">
                  <c:v>Obyčejný sáček či plastový pytel, který bude vytřízen až při následném zpracování odpadu </c:v>
                </c:pt>
              </c:strCache>
            </c:strRef>
          </c:cat>
          <c:val>
            <c:numRef>
              <c:f>nádoba!$C$32:$I$32</c:f>
              <c:numCache>
                <c:formatCode>0%</c:formatCode>
                <c:ptCount val="7"/>
                <c:pt idx="0">
                  <c:v>0.11441048034934498</c:v>
                </c:pt>
                <c:pt idx="1">
                  <c:v>8.296943231441048E-2</c:v>
                </c:pt>
                <c:pt idx="2">
                  <c:v>5.5021834061135373E-2</c:v>
                </c:pt>
                <c:pt idx="3">
                  <c:v>0.12489082969432315</c:v>
                </c:pt>
                <c:pt idx="4">
                  <c:v>8.2096069868995633E-2</c:v>
                </c:pt>
                <c:pt idx="5">
                  <c:v>7.5109170305676862E-2</c:v>
                </c:pt>
                <c:pt idx="6">
                  <c:v>8.296943231441048E-2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F5-430B-B116-24C99826DAD3}"/>
            </c:ext>
          </c:extLst>
        </c:ser>
        <c:ser>
          <c:idx val="3"/>
          <c:order val="3"/>
          <c:tx>
            <c:strRef>
              <c:f>nádoba!$B$33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nádoba!$C$29:$I$29</c:f>
              <c:strCache>
                <c:ptCount val="7"/>
                <c:pt idx="0">
                  <c:v>Biologicky rozložitelný sáček (zakoupen v obchodě)</c:v>
                </c:pt>
                <c:pt idx="1">
                  <c:v>Biologicky rozložitelný sáček (zdarma k vyzvednutí na místním úřadě)</c:v>
                </c:pt>
                <c:pt idx="2">
                  <c:v>Biologicky rozložitelný sáček (zdarma k dispozici v místě sběru)</c:v>
                </c:pt>
                <c:pt idx="3">
                  <c:v>Uzavíratelná nádoba (malý kbelík zakoupen v obchodě) </c:v>
                </c:pt>
                <c:pt idx="4">
                  <c:v>Uzavíratelná nádoba (malý kbelík k vyzvednutí na místním úřadě)</c:v>
                </c:pt>
                <c:pt idx="5">
                  <c:v>Vlastní obal či nádoba (to, co najdu v domácnosti)</c:v>
                </c:pt>
                <c:pt idx="6">
                  <c:v>Obyčejný sáček či plastový pytel, který bude vytřízen až při následném zpracování odpadu </c:v>
                </c:pt>
              </c:strCache>
            </c:strRef>
          </c:cat>
          <c:val>
            <c:numRef>
              <c:f>nádoba!$C$33:$I$33</c:f>
              <c:numCache>
                <c:formatCode>0%</c:formatCode>
                <c:ptCount val="7"/>
                <c:pt idx="0">
                  <c:v>0.17816593886462878</c:v>
                </c:pt>
                <c:pt idx="1">
                  <c:v>0.13449781659388646</c:v>
                </c:pt>
                <c:pt idx="2">
                  <c:v>0.125764192139738</c:v>
                </c:pt>
                <c:pt idx="3">
                  <c:v>0.15196506550218342</c:v>
                </c:pt>
                <c:pt idx="4">
                  <c:v>0.13973799126637554</c:v>
                </c:pt>
                <c:pt idx="5">
                  <c:v>0.13624454148471615</c:v>
                </c:pt>
                <c:pt idx="6">
                  <c:v>0.15371179039301311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F5-430B-B116-24C99826DAD3}"/>
            </c:ext>
          </c:extLst>
        </c:ser>
        <c:ser>
          <c:idx val="4"/>
          <c:order val="4"/>
          <c:tx>
            <c:strRef>
              <c:f>nádoba!$B$34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nádoba!$C$29:$I$29</c:f>
              <c:strCache>
                <c:ptCount val="7"/>
                <c:pt idx="0">
                  <c:v>Biologicky rozložitelný sáček (zakoupen v obchodě)</c:v>
                </c:pt>
                <c:pt idx="1">
                  <c:v>Biologicky rozložitelný sáček (zdarma k vyzvednutí na místním úřadě)</c:v>
                </c:pt>
                <c:pt idx="2">
                  <c:v>Biologicky rozložitelný sáček (zdarma k dispozici v místě sběru)</c:v>
                </c:pt>
                <c:pt idx="3">
                  <c:v>Uzavíratelná nádoba (malý kbelík zakoupen v obchodě) </c:v>
                </c:pt>
                <c:pt idx="4">
                  <c:v>Uzavíratelná nádoba (malý kbelík k vyzvednutí na místním úřadě)</c:v>
                </c:pt>
                <c:pt idx="5">
                  <c:v>Vlastní obal či nádoba (to, co najdu v domácnosti)</c:v>
                </c:pt>
                <c:pt idx="6">
                  <c:v>Obyčejný sáček či plastový pytel, který bude vytřízen až při následném zpracování odpadu </c:v>
                </c:pt>
              </c:strCache>
            </c:strRef>
          </c:cat>
          <c:val>
            <c:numRef>
              <c:f>nádoba!$C$34:$I$34</c:f>
              <c:numCache>
                <c:formatCode>0%</c:formatCode>
                <c:ptCount val="7"/>
                <c:pt idx="0">
                  <c:v>0.13537117903930132</c:v>
                </c:pt>
                <c:pt idx="1">
                  <c:v>0.11179039301310043</c:v>
                </c:pt>
                <c:pt idx="2">
                  <c:v>0.10043668122270741</c:v>
                </c:pt>
                <c:pt idx="3">
                  <c:v>0.12751091703056769</c:v>
                </c:pt>
                <c:pt idx="4">
                  <c:v>0.11004366812227075</c:v>
                </c:pt>
                <c:pt idx="5">
                  <c:v>0.13799126637554585</c:v>
                </c:pt>
                <c:pt idx="6">
                  <c:v>0.15458515283842794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F5-430B-B116-24C99826DAD3}"/>
            </c:ext>
          </c:extLst>
        </c:ser>
        <c:ser>
          <c:idx val="5"/>
          <c:order val="5"/>
          <c:tx>
            <c:strRef>
              <c:f>nádoba!$B$35</c:f>
              <c:strCache>
                <c:ptCount val="1"/>
                <c:pt idx="0">
                  <c:v>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nádoba!$C$29:$I$29</c:f>
              <c:strCache>
                <c:ptCount val="7"/>
                <c:pt idx="0">
                  <c:v>Biologicky rozložitelný sáček (zakoupen v obchodě)</c:v>
                </c:pt>
                <c:pt idx="1">
                  <c:v>Biologicky rozložitelný sáček (zdarma k vyzvednutí na místním úřadě)</c:v>
                </c:pt>
                <c:pt idx="2">
                  <c:v>Biologicky rozložitelný sáček (zdarma k dispozici v místě sběru)</c:v>
                </c:pt>
                <c:pt idx="3">
                  <c:v>Uzavíratelná nádoba (malý kbelík zakoupen v obchodě) </c:v>
                </c:pt>
                <c:pt idx="4">
                  <c:v>Uzavíratelná nádoba (malý kbelík k vyzvednutí na místním úřadě)</c:v>
                </c:pt>
                <c:pt idx="5">
                  <c:v>Vlastní obal či nádoba (to, co najdu v domácnosti)</c:v>
                </c:pt>
                <c:pt idx="6">
                  <c:v>Obyčejný sáček či plastový pytel, který bude vytřízen až při následném zpracování odpadu </c:v>
                </c:pt>
              </c:strCache>
            </c:strRef>
          </c:cat>
          <c:val>
            <c:numRef>
              <c:f>nádoba!$C$35:$I$35</c:f>
              <c:numCache>
                <c:formatCode>0%</c:formatCode>
                <c:ptCount val="7"/>
                <c:pt idx="0">
                  <c:v>9.8689956331877729E-2</c:v>
                </c:pt>
                <c:pt idx="1">
                  <c:v>0.13624454148471615</c:v>
                </c:pt>
                <c:pt idx="2">
                  <c:v>0.14323144104803492</c:v>
                </c:pt>
                <c:pt idx="3">
                  <c:v>0.11004366812227075</c:v>
                </c:pt>
                <c:pt idx="4">
                  <c:v>0.13537117903930132</c:v>
                </c:pt>
                <c:pt idx="5">
                  <c:v>0.18602620087336244</c:v>
                </c:pt>
                <c:pt idx="6">
                  <c:v>0.14410480349344978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F5-430B-B116-24C99826DAD3}"/>
            </c:ext>
          </c:extLst>
        </c:ser>
        <c:ser>
          <c:idx val="6"/>
          <c:order val="6"/>
          <c:tx>
            <c:strRef>
              <c:f>nádoba!$B$36</c:f>
              <c:strCache>
                <c:ptCount val="1"/>
                <c:pt idx="0">
                  <c:v>7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6143787261758734E-2"/>
                  <c:y val="1.1359598603663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F5-430B-B116-24C99826D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nádoba!$C$29:$I$29</c:f>
              <c:strCache>
                <c:ptCount val="7"/>
                <c:pt idx="0">
                  <c:v>Biologicky rozložitelný sáček (zakoupen v obchodě)</c:v>
                </c:pt>
                <c:pt idx="1">
                  <c:v>Biologicky rozložitelný sáček (zdarma k vyzvednutí na místním úřadě)</c:v>
                </c:pt>
                <c:pt idx="2">
                  <c:v>Biologicky rozložitelný sáček (zdarma k dispozici v místě sběru)</c:v>
                </c:pt>
                <c:pt idx="3">
                  <c:v>Uzavíratelná nádoba (malý kbelík zakoupen v obchodě) </c:v>
                </c:pt>
                <c:pt idx="4">
                  <c:v>Uzavíratelná nádoba (malý kbelík k vyzvednutí na místním úřadě)</c:v>
                </c:pt>
                <c:pt idx="5">
                  <c:v>Vlastní obal či nádoba (to, co najdu v domácnosti)</c:v>
                </c:pt>
                <c:pt idx="6">
                  <c:v>Obyčejný sáček či plastový pytel, který bude vytřízen až při následném zpracování odpadu </c:v>
                </c:pt>
              </c:strCache>
            </c:strRef>
          </c:cat>
          <c:val>
            <c:numRef>
              <c:f>nádoba!$C$36:$I$36</c:f>
              <c:numCache>
                <c:formatCode>0%</c:formatCode>
                <c:ptCount val="7"/>
                <c:pt idx="0">
                  <c:v>0.1554585152838428</c:v>
                </c:pt>
                <c:pt idx="1">
                  <c:v>0.28384279475982532</c:v>
                </c:pt>
                <c:pt idx="2">
                  <c:v>0.40174672489082963</c:v>
                </c:pt>
                <c:pt idx="3">
                  <c:v>0.11353711790393013</c:v>
                </c:pt>
                <c:pt idx="4">
                  <c:v>0.24803493449781663</c:v>
                </c:pt>
                <c:pt idx="5">
                  <c:v>0.3109170305676856</c:v>
                </c:pt>
                <c:pt idx="6">
                  <c:v>0.17554585152838428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F5-430B-B116-24C99826D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3378543"/>
        <c:axId val="1286902671"/>
      </c:radarChart>
      <c:catAx>
        <c:axId val="17133785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6902671"/>
        <c:crosses val="autoZero"/>
        <c:auto val="1"/>
        <c:lblAlgn val="ctr"/>
        <c:lblOffset val="100"/>
        <c:noMultiLvlLbl val="0"/>
      </c:catAx>
      <c:valAx>
        <c:axId val="1286902671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3378543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61AE9-E817-41A3-B43B-8553508C4CE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6664-4CDE-46B9-BE3A-0C21BF0A1F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91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Využití PO v souladu s prvky cirkulární ekonomiky.</a:t>
            </a:r>
          </a:p>
          <a:p>
            <a:r>
              <a:rPr lang="cs-CZ" dirty="0"/>
              <a:t>Snaha o redukci plýtvání potravinami, nicméně nezbytný PO.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6664-4CDE-46B9-BE3A-0C21BF0A1F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06664-4CDE-46B9-BE3A-0C21BF0A1F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23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06664-4CDE-46B9-BE3A-0C21BF0A1F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78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06664-4CDE-46B9-BE3A-0C21BF0A1F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70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06664-4CDE-46B9-BE3A-0C21BF0A1F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3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Ochota třídit PO je – ale nevyužita</a:t>
            </a:r>
          </a:p>
          <a:p>
            <a:r>
              <a:rPr lang="cs-CZ" dirty="0"/>
              <a:t>V komunikaci motivovat snadným nastavením sběru, redukovat bariéry. </a:t>
            </a:r>
          </a:p>
          <a:p>
            <a:r>
              <a:rPr lang="cs-CZ" dirty="0"/>
              <a:t>Každý segment je jiný, každý potřebuje jiné informace. Úměrně věku segmentu jiné komunikační kanály.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06664-4CDE-46B9-BE3A-0C21BF0A1F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086" t="20622" r="18342"/>
          <a:stretch>
            <a:fillRect/>
          </a:stretch>
        </p:blipFill>
        <p:spPr>
          <a:xfrm>
            <a:off x="11712463" y="-46000"/>
            <a:ext cx="7077115" cy="1076608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64663" y="8126014"/>
            <a:ext cx="6317822" cy="2594075"/>
          </a:xfrm>
          <a:prstGeom prst="rect">
            <a:avLst/>
          </a:prstGeom>
          <a:solidFill>
            <a:srgbClr val="738677"/>
          </a:solidFill>
        </p:spPr>
      </p:sp>
      <p:sp>
        <p:nvSpPr>
          <p:cNvPr id="4" name="AutoShape 4"/>
          <p:cNvSpPr/>
          <p:nvPr/>
        </p:nvSpPr>
        <p:spPr>
          <a:xfrm>
            <a:off x="1028700" y="1590675"/>
            <a:ext cx="11674363" cy="9525"/>
          </a:xfrm>
          <a:prstGeom prst="rect">
            <a:avLst/>
          </a:prstGeom>
          <a:solidFill>
            <a:srgbClr val="373737">
              <a:alpha val="49804"/>
            </a:srgbClr>
          </a:solidFill>
        </p:spPr>
      </p:sp>
      <p:grpSp>
        <p:nvGrpSpPr>
          <p:cNvPr id="5" name="Group 5"/>
          <p:cNvGrpSpPr/>
          <p:nvPr/>
        </p:nvGrpSpPr>
        <p:grpSpPr>
          <a:xfrm>
            <a:off x="1028700" y="3409950"/>
            <a:ext cx="7884309" cy="5847396"/>
            <a:chOff x="0" y="142875"/>
            <a:chExt cx="10512412" cy="6757741"/>
          </a:xfrm>
        </p:grpSpPr>
        <p:sp>
          <p:nvSpPr>
            <p:cNvPr id="6" name="TextBox 6"/>
            <p:cNvSpPr txBox="1"/>
            <p:nvPr/>
          </p:nvSpPr>
          <p:spPr>
            <a:xfrm>
              <a:off x="0" y="142875"/>
              <a:ext cx="10512412" cy="471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98"/>
                </a:lnSpc>
              </a:pPr>
              <a:r>
                <a:rPr lang="cs-CZ" sz="4200" spc="-207" dirty="0">
                  <a:solidFill>
                    <a:srgbClr val="373737"/>
                  </a:solidFill>
                  <a:latin typeface="Aileron Heavy"/>
                </a:rPr>
                <a:t>Segmentace spotřebitelů ve vztahu k třídění potravinového odpadu: </a:t>
              </a:r>
            </a:p>
            <a:p>
              <a:pPr>
                <a:lnSpc>
                  <a:spcPts val="6498"/>
                </a:lnSpc>
              </a:pPr>
              <a:r>
                <a:rPr lang="cs-CZ" sz="4200" spc="-207" dirty="0">
                  <a:solidFill>
                    <a:srgbClr val="373737"/>
                  </a:solidFill>
                  <a:latin typeface="Aileron Heavy"/>
                </a:rPr>
                <a:t>motivace a bariéry pro zapojení do systému sběru</a:t>
              </a:r>
              <a:endParaRPr lang="en-US" sz="4200" spc="-207" dirty="0">
                <a:solidFill>
                  <a:srgbClr val="373737"/>
                </a:solidFill>
                <a:latin typeface="Aileron Heavy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1423" y="5820941"/>
              <a:ext cx="10041371" cy="107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cs-CZ" sz="2000" spc="139" dirty="0">
                  <a:solidFill>
                    <a:srgbClr val="373737"/>
                  </a:solidFill>
                  <a:latin typeface="Aileron Thin Bold"/>
                </a:rPr>
                <a:t>Ing. Irena Baláková, Ph.D.</a:t>
              </a:r>
            </a:p>
            <a:p>
              <a:pPr>
                <a:lnSpc>
                  <a:spcPts val="3919"/>
                </a:lnSpc>
              </a:pPr>
              <a:r>
                <a:rPr lang="en-US" sz="2000" spc="139" dirty="0">
                  <a:solidFill>
                    <a:srgbClr val="373737"/>
                  </a:solidFill>
                  <a:latin typeface="Aileron Thin Bold"/>
                </a:rPr>
                <a:t>Ing. Lucie </a:t>
              </a:r>
              <a:r>
                <a:rPr lang="en-US" sz="2000" spc="139" dirty="0" err="1">
                  <a:solidFill>
                    <a:srgbClr val="373737"/>
                  </a:solidFill>
                  <a:latin typeface="Aileron Thin Bold"/>
                </a:rPr>
                <a:t>Veselá</a:t>
              </a:r>
              <a:r>
                <a:rPr lang="en-US" sz="2000" spc="139" dirty="0">
                  <a:solidFill>
                    <a:srgbClr val="373737"/>
                  </a:solidFill>
                  <a:latin typeface="Aileron Thin Bold"/>
                </a:rPr>
                <a:t>, Ph.D.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882069"/>
            <a:ext cx="7531027" cy="96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3"/>
              </a:lnSpc>
            </a:pPr>
            <a:r>
              <a:rPr lang="en-US" sz="2399" spc="26">
                <a:solidFill>
                  <a:srgbClr val="373737"/>
                </a:solidFill>
                <a:latin typeface="Aileron Heavy"/>
              </a:rPr>
              <a:t>GRANTOVÁ AGENTURA </a:t>
            </a:r>
          </a:p>
          <a:p>
            <a:pPr>
              <a:lnSpc>
                <a:spcPts val="2543"/>
              </a:lnSpc>
            </a:pPr>
            <a:r>
              <a:rPr lang="en-US" sz="2399" spc="26">
                <a:solidFill>
                  <a:srgbClr val="373737"/>
                </a:solidFill>
                <a:latin typeface="Aileron Heavy"/>
              </a:rPr>
              <a:t>Johanna Gregora Mendela</a:t>
            </a:r>
          </a:p>
          <a:p>
            <a:pPr marL="0" lvl="0" indent="0" algn="l">
              <a:lnSpc>
                <a:spcPts val="2543"/>
              </a:lnSpc>
            </a:pPr>
            <a:endParaRPr lang="en-US" sz="2399" spc="26">
              <a:solidFill>
                <a:srgbClr val="373737"/>
              </a:solidFill>
              <a:latin typeface="Aileron Heavy"/>
            </a:endParaRPr>
          </a:p>
        </p:txBody>
      </p:sp>
      <p:sp>
        <p:nvSpPr>
          <p:cNvPr id="9" name="TextBox 9"/>
          <p:cNvSpPr txBox="1"/>
          <p:nvPr/>
        </p:nvSpPr>
        <p:spPr>
          <a:xfrm rot="5400000">
            <a:off x="14841384" y="3449792"/>
            <a:ext cx="488663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spc="120">
                <a:solidFill>
                  <a:srgbClr val="FEFEFE"/>
                </a:solidFill>
                <a:latin typeface="Aileron Regular Bold"/>
              </a:rPr>
              <a:t>SORTING FOOD WASTE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64663" y="2920471"/>
            <a:ext cx="6317822" cy="5317310"/>
            <a:chOff x="0" y="0"/>
            <a:chExt cx="1663953" cy="14004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3953" cy="1400444"/>
            </a:xfrm>
            <a:custGeom>
              <a:avLst/>
              <a:gdLst/>
              <a:ahLst/>
              <a:cxnLst/>
              <a:rect l="l" t="t" r="r" b="b"/>
              <a:pathLst>
                <a:path w="1663953" h="1400444">
                  <a:moveTo>
                    <a:pt x="0" y="0"/>
                  </a:moveTo>
                  <a:lnTo>
                    <a:pt x="1663953" y="0"/>
                  </a:lnTo>
                  <a:lnTo>
                    <a:pt x="1663953" y="1400444"/>
                  </a:lnTo>
                  <a:lnTo>
                    <a:pt x="0" y="1400444"/>
                  </a:lnTo>
                  <a:close/>
                </a:path>
              </a:pathLst>
            </a:custGeom>
            <a:solidFill>
              <a:srgbClr val="FEFEFE"/>
            </a:solidFill>
            <a:ln w="152400">
              <a:solidFill>
                <a:srgbClr val="738677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94971" y="4103963"/>
            <a:ext cx="5457206" cy="32743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43480" b="43480"/>
          <a:stretch>
            <a:fillRect/>
          </a:stretch>
        </p:blipFill>
        <p:spPr>
          <a:xfrm>
            <a:off x="-519242" y="0"/>
            <a:ext cx="16507083" cy="28698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00158" y="3242445"/>
            <a:ext cx="12279271" cy="1802756"/>
            <a:chOff x="-370361" y="142875"/>
            <a:chExt cx="16372361" cy="2799015"/>
          </a:xfrm>
        </p:grpSpPr>
        <p:sp>
          <p:nvSpPr>
            <p:cNvPr id="4" name="TextBox 4"/>
            <p:cNvSpPr txBox="1"/>
            <p:nvPr/>
          </p:nvSpPr>
          <p:spPr>
            <a:xfrm>
              <a:off x="0" y="142875"/>
              <a:ext cx="16002000" cy="1576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49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99" b="0" i="0" u="none" strike="noStrike" kern="1200" cap="none" spc="-207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Heavy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370361" y="2231268"/>
              <a:ext cx="16002000" cy="710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59" marR="0" lvl="1" indent="0" algn="l" defTabSz="914400" rtl="0" eaLnBrk="1" fontAlgn="auto" latinLnBrk="0" hangingPunct="1">
                <a:lnSpc>
                  <a:spcPts val="3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1409700" y="-602176"/>
            <a:ext cx="3545681" cy="3472017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5978317" y="0"/>
            <a:ext cx="9525" cy="10287000"/>
          </a:xfrm>
          <a:prstGeom prst="rect">
            <a:avLst/>
          </a:prstGeom>
          <a:solidFill>
            <a:srgbClr val="373737">
              <a:alpha val="49804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192" y="644247"/>
            <a:ext cx="2635577" cy="158134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14690498" y="3298906"/>
            <a:ext cx="4886633" cy="34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2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SORTING FOOD WASTE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9CC29E9-2F43-4A1A-968B-0C6228FC762E}"/>
              </a:ext>
            </a:extLst>
          </p:cNvPr>
          <p:cNvSpPr txBox="1"/>
          <p:nvPr/>
        </p:nvSpPr>
        <p:spPr>
          <a:xfrm>
            <a:off x="2135980" y="3426984"/>
            <a:ext cx="13564732" cy="784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-207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Heavy" panose="020B0604020202020204" charset="-18"/>
                <a:ea typeface="+mn-ea"/>
                <a:cs typeface="Arial" panose="020B0604020202020204" pitchFamily="34" charset="0"/>
              </a:rPr>
              <a:t>Segmenty spotřebitelů</a:t>
            </a:r>
            <a:endParaRPr kumimoji="0" lang="en-US" sz="4800" b="0" i="0" u="none" strike="noStrike" kern="1200" cap="none" spc="-207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ileron Heavy" panose="020B0604020202020204" charset="-18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70C4E061-801D-4487-9AA2-870F4398D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56569"/>
              </p:ext>
            </p:extLst>
          </p:nvPr>
        </p:nvGraphicFramePr>
        <p:xfrm>
          <a:off x="465056" y="4469425"/>
          <a:ext cx="8090629" cy="558698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542658">
                  <a:extLst>
                    <a:ext uri="{9D8B030D-6E8A-4147-A177-3AD203B41FA5}">
                      <a16:colId xmlns:a16="http://schemas.microsoft.com/office/drawing/2014/main" val="3166989096"/>
                    </a:ext>
                  </a:extLst>
                </a:gridCol>
                <a:gridCol w="1137216">
                  <a:extLst>
                    <a:ext uri="{9D8B030D-6E8A-4147-A177-3AD203B41FA5}">
                      <a16:colId xmlns:a16="http://schemas.microsoft.com/office/drawing/2014/main" val="1428995823"/>
                    </a:ext>
                  </a:extLst>
                </a:gridCol>
                <a:gridCol w="1137216">
                  <a:extLst>
                    <a:ext uri="{9D8B030D-6E8A-4147-A177-3AD203B41FA5}">
                      <a16:colId xmlns:a16="http://schemas.microsoft.com/office/drawing/2014/main" val="382315955"/>
                    </a:ext>
                  </a:extLst>
                </a:gridCol>
                <a:gridCol w="1137216">
                  <a:extLst>
                    <a:ext uri="{9D8B030D-6E8A-4147-A177-3AD203B41FA5}">
                      <a16:colId xmlns:a16="http://schemas.microsoft.com/office/drawing/2014/main" val="2564570614"/>
                    </a:ext>
                  </a:extLst>
                </a:gridCol>
                <a:gridCol w="1136323">
                  <a:extLst>
                    <a:ext uri="{9D8B030D-6E8A-4147-A177-3AD203B41FA5}">
                      <a16:colId xmlns:a16="http://schemas.microsoft.com/office/drawing/2014/main" val="3793863171"/>
                    </a:ext>
                  </a:extLst>
                </a:gridCol>
              </a:tblGrid>
              <a:tr h="49403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Aileron Regular" panose="020B0604020202020204" charset="-18"/>
                        </a:rPr>
                        <a:t> </a:t>
                      </a:r>
                      <a:endParaRPr lang="cs-CZ" sz="16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Segment 1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(N = 235, 17,6 %)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Segment 2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(N = 338, 25,4 %)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Segment 3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(N = 277, 20,8 %)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Segment 4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(N = 482, 36,2 %)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649172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</a:rPr>
                        <a:t>M1: zlepšení životního prostředí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6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85576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</a:rPr>
                        <a:t>M2: vědomí následného zpracování odpadu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6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11545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</a:rPr>
                        <a:t>M3: sociální tlak okolí – většina třídí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6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4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34813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</a:rPr>
                        <a:t>M4: snížení poplatků za svoz SKO v menším objemu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67182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</a:rPr>
                        <a:t>M5: dostatečné množství nádob/kontejnerů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117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</a:rPr>
                        <a:t>M6: čisté prostředí u sběru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722371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</a:rPr>
                        <a:t>M7: méně častý svoz SKO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4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3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3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3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855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</a:rPr>
                        <a:t>M8: omezení počtu či objemu nádob SKO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4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3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2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3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44449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</a:rPr>
                        <a:t>M9: možnost vyhazovat potraviny v původních obalech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4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5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219378"/>
                  </a:ext>
                </a:extLst>
              </a:tr>
            </a:tbl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5E945EC4-AEBA-4E1A-A76B-C7B2EAD48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77826"/>
              </p:ext>
            </p:extLst>
          </p:nvPr>
        </p:nvGraphicFramePr>
        <p:xfrm>
          <a:off x="8890162" y="4469425"/>
          <a:ext cx="6959438" cy="532485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191196">
                  <a:extLst>
                    <a:ext uri="{9D8B030D-6E8A-4147-A177-3AD203B41FA5}">
                      <a16:colId xmlns:a16="http://schemas.microsoft.com/office/drawing/2014/main" val="408393692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2316547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3399972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13206056"/>
                    </a:ext>
                  </a:extLst>
                </a:gridCol>
                <a:gridCol w="1186842">
                  <a:extLst>
                    <a:ext uri="{9D8B030D-6E8A-4147-A177-3AD203B41FA5}">
                      <a16:colId xmlns:a16="http://schemas.microsoft.com/office/drawing/2014/main" val="2222471193"/>
                    </a:ext>
                  </a:extLst>
                </a:gridCol>
              </a:tblGrid>
              <a:tr h="49403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 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Segment 1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(N = 235, 17,6 %)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Segment 2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(N = 338, 25,4 %)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Segment 3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(N = 277, 20,8 %)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Segment 4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Aileron Regular" panose="020B0604020202020204" charset="-18"/>
                        </a:rPr>
                        <a:t>(N = 482, 36,2 %)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288103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B1: zápach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05722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B2: hmyz</a:t>
                      </a:r>
                      <a:endParaRPr lang="cs-CZ" sz="1800" b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08352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B3: hlodavci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75684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B4: množení škodlivých mikroorganismů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13316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B5: nedostatek kontejnerů</a:t>
                      </a:r>
                      <a:endParaRPr lang="cs-CZ" sz="1800" b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35137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B6: nedostatek znalostí o využití potravinového odpadu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50975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b="0" dirty="0"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B7: nedostatek času ke třídění odpadu</a:t>
                      </a:r>
                      <a:endParaRPr lang="cs-CZ" sz="1800" b="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ileron Regular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827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013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43480" b="43480"/>
          <a:stretch>
            <a:fillRect/>
          </a:stretch>
        </p:blipFill>
        <p:spPr>
          <a:xfrm>
            <a:off x="-519242" y="0"/>
            <a:ext cx="16507083" cy="28698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00158" y="3242445"/>
            <a:ext cx="12279271" cy="1802756"/>
            <a:chOff x="-370361" y="142875"/>
            <a:chExt cx="16372361" cy="2799015"/>
          </a:xfrm>
        </p:grpSpPr>
        <p:sp>
          <p:nvSpPr>
            <p:cNvPr id="4" name="TextBox 4"/>
            <p:cNvSpPr txBox="1"/>
            <p:nvPr/>
          </p:nvSpPr>
          <p:spPr>
            <a:xfrm>
              <a:off x="0" y="142875"/>
              <a:ext cx="16002000" cy="1576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49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99" b="0" i="0" u="none" strike="noStrike" kern="1200" cap="none" spc="-207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Heavy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370361" y="2231268"/>
              <a:ext cx="16002000" cy="710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59" marR="0" lvl="1" indent="0" algn="l" defTabSz="914400" rtl="0" eaLnBrk="1" fontAlgn="auto" latinLnBrk="0" hangingPunct="1">
                <a:lnSpc>
                  <a:spcPts val="3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1409700" y="-602176"/>
            <a:ext cx="3545681" cy="3472017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5978317" y="0"/>
            <a:ext cx="9525" cy="10287000"/>
          </a:xfrm>
          <a:prstGeom prst="rect">
            <a:avLst/>
          </a:prstGeom>
          <a:solidFill>
            <a:srgbClr val="373737">
              <a:alpha val="49804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192" y="644247"/>
            <a:ext cx="2635577" cy="158134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14690498" y="3298906"/>
            <a:ext cx="4886633" cy="34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2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SORTING FOOD WASTE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9CC29E9-2F43-4A1A-968B-0C6228FC762E}"/>
              </a:ext>
            </a:extLst>
          </p:cNvPr>
          <p:cNvSpPr txBox="1"/>
          <p:nvPr/>
        </p:nvSpPr>
        <p:spPr>
          <a:xfrm>
            <a:off x="2135980" y="3426984"/>
            <a:ext cx="13564732" cy="784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-207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Heavy" panose="020B0604020202020204" charset="-18"/>
                <a:ea typeface="+mn-ea"/>
                <a:cs typeface="Arial" panose="020B0604020202020204" pitchFamily="34" charset="0"/>
              </a:rPr>
              <a:t>Segmenty spotřebitelů</a:t>
            </a:r>
            <a:endParaRPr kumimoji="0" lang="en-US" sz="4800" b="0" i="0" u="none" strike="noStrike" kern="1200" cap="none" spc="-207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ileron Heavy" panose="020B0604020202020204" charset="-18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658BBA47-6795-43A8-A9D8-AC901DF27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90727"/>
              </p:ext>
            </p:extLst>
          </p:nvPr>
        </p:nvGraphicFramePr>
        <p:xfrm>
          <a:off x="1435824" y="4577596"/>
          <a:ext cx="13564732" cy="53490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38902">
                  <a:extLst>
                    <a:ext uri="{9D8B030D-6E8A-4147-A177-3AD203B41FA5}">
                      <a16:colId xmlns:a16="http://schemas.microsoft.com/office/drawing/2014/main" val="939531604"/>
                    </a:ext>
                  </a:extLst>
                </a:gridCol>
                <a:gridCol w="2815519">
                  <a:extLst>
                    <a:ext uri="{9D8B030D-6E8A-4147-A177-3AD203B41FA5}">
                      <a16:colId xmlns:a16="http://schemas.microsoft.com/office/drawing/2014/main" val="989994356"/>
                    </a:ext>
                  </a:extLst>
                </a:gridCol>
                <a:gridCol w="2528435">
                  <a:extLst>
                    <a:ext uri="{9D8B030D-6E8A-4147-A177-3AD203B41FA5}">
                      <a16:colId xmlns:a16="http://schemas.microsoft.com/office/drawing/2014/main" val="1461367068"/>
                    </a:ext>
                  </a:extLst>
                </a:gridCol>
                <a:gridCol w="2671977">
                  <a:extLst>
                    <a:ext uri="{9D8B030D-6E8A-4147-A177-3AD203B41FA5}">
                      <a16:colId xmlns:a16="http://schemas.microsoft.com/office/drawing/2014/main" val="2590249386"/>
                    </a:ext>
                  </a:extLst>
                </a:gridCol>
                <a:gridCol w="3009899">
                  <a:extLst>
                    <a:ext uri="{9D8B030D-6E8A-4147-A177-3AD203B41FA5}">
                      <a16:colId xmlns:a16="http://schemas.microsoft.com/office/drawing/2014/main" val="55088357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 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Segment 1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Aileron Regular" panose="020B0604020202020204" charset="-18"/>
                        </a:rPr>
                        <a:t>Segment 2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Aileron Regular" panose="020B0604020202020204" charset="-18"/>
                        </a:rPr>
                        <a:t>Segment 3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Segment 4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extLst>
                  <a:ext uri="{0D108BD9-81ED-4DB2-BD59-A6C34878D82A}">
                    <a16:rowId xmlns:a16="http://schemas.microsoft.com/office/drawing/2014/main" val="3899573653"/>
                  </a:ext>
                </a:extLst>
              </a:tr>
              <a:tr h="386487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Aileron Regular" panose="020B0604020202020204" charset="-18"/>
                        </a:rPr>
                        <a:t>Charakteristika segmentu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Třídění nakloněný 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Nedůvěřivý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Bez obav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Ustaraný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extLst>
                  <a:ext uri="{0D108BD9-81ED-4DB2-BD59-A6C34878D82A}">
                    <a16:rowId xmlns:a16="http://schemas.microsoft.com/office/drawing/2014/main" val="479044610"/>
                  </a:ext>
                </a:extLst>
              </a:tr>
              <a:tr h="197582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Identifikace persony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Žena, 38 let, zaměstnaná, středoškolské vzdělání, domácnost s manželem a 2 dětmi, disponibilní příjem 48 tis. Kč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Muž, 43 let, zaměstnaný, vysokoškolské vzdělání, domácnost s manželkou a dítětem, disponibilní příjem 73 tis. Kč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Muž, 33 let, OSVČ, středoškolské vzdělání, dvoučlenná domácnost, disponibilní příjem 70 tis. Kč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Žena, 69 let, starobní důchodkyně, středoškolské vzdělání, dvoučlenná domácnost, disponibilní příjem 28 tis. Kč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extLst>
                  <a:ext uri="{0D108BD9-81ED-4DB2-BD59-A6C34878D82A}">
                    <a16:rowId xmlns:a16="http://schemas.microsoft.com/office/drawing/2014/main" val="949096366"/>
                  </a:ext>
                </a:extLst>
              </a:tr>
              <a:tr h="197582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Aileron Regular" panose="020B0604020202020204" charset="-18"/>
                        </a:rPr>
                        <a:t>Komunikační záměr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Aileron Regular" panose="020B0604020202020204" charset="-18"/>
                        </a:rPr>
                        <a:t>Informovat o praktických aspektech třídění (stávající motivace dostatečná, bariéry úměrně nízké)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Aileron Regular" panose="020B0604020202020204" charset="-18"/>
                        </a:rPr>
                        <a:t>Zmírnit bariéry (zejména hmyz a zápach), podpořit motivaci informacemi (o využití odpadu aj.)</a:t>
                      </a:r>
                      <a:endParaRPr lang="cs-CZ" sz="180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Podpořit motivaci poskytnutím informací (o využití odpadu, dopadech třídění aj.)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ileron Regular" panose="020B0604020202020204" charset="-18"/>
                        </a:rPr>
                        <a:t>Poskytnout informace zmírňující bariéry a odstranit obavy (zejména zápach, škůdci, počet kontejnerů aj.)</a:t>
                      </a:r>
                      <a:endParaRPr lang="cs-CZ" sz="1800" dirty="0">
                        <a:effectLst/>
                        <a:latin typeface="Aileron Regular" panose="020B060402020202020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8" marR="67728" marT="0" marB="0"/>
                </a:tc>
                <a:extLst>
                  <a:ext uri="{0D108BD9-81ED-4DB2-BD59-A6C34878D82A}">
                    <a16:rowId xmlns:a16="http://schemas.microsoft.com/office/drawing/2014/main" val="229203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659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086" t="20622" r="18342"/>
          <a:stretch>
            <a:fillRect/>
          </a:stretch>
        </p:blipFill>
        <p:spPr>
          <a:xfrm>
            <a:off x="11712463" y="-46000"/>
            <a:ext cx="7077115" cy="1076608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28700" y="1590675"/>
            <a:ext cx="11674363" cy="9525"/>
          </a:xfrm>
          <a:prstGeom prst="rect">
            <a:avLst/>
          </a:prstGeom>
          <a:solidFill>
            <a:srgbClr val="373737">
              <a:alpha val="49804"/>
            </a:srgbClr>
          </a:solidFill>
        </p:spPr>
      </p:sp>
      <p:grpSp>
        <p:nvGrpSpPr>
          <p:cNvPr id="5" name="Group 5"/>
          <p:cNvGrpSpPr/>
          <p:nvPr/>
        </p:nvGrpSpPr>
        <p:grpSpPr>
          <a:xfrm>
            <a:off x="1021505" y="2562401"/>
            <a:ext cx="7884309" cy="2913188"/>
            <a:chOff x="0" y="142875"/>
            <a:chExt cx="10512412" cy="3884251"/>
          </a:xfrm>
        </p:grpSpPr>
        <p:sp>
          <p:nvSpPr>
            <p:cNvPr id="6" name="TextBox 6"/>
            <p:cNvSpPr txBox="1"/>
            <p:nvPr/>
          </p:nvSpPr>
          <p:spPr>
            <a:xfrm>
              <a:off x="0" y="142875"/>
              <a:ext cx="10512412" cy="1111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98"/>
                </a:lnSpc>
              </a:pPr>
              <a:r>
                <a:rPr lang="cs-CZ" sz="6699" spc="-207" dirty="0">
                  <a:solidFill>
                    <a:srgbClr val="373737"/>
                  </a:solidFill>
                  <a:latin typeface="Aileron Heavy"/>
                </a:rPr>
                <a:t>Děkuji za pozornost.</a:t>
              </a:r>
              <a:endParaRPr lang="en-US" sz="6699" spc="-207" dirty="0">
                <a:solidFill>
                  <a:srgbClr val="373737"/>
                </a:solidFill>
                <a:latin typeface="Aileron Heavy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416874"/>
              <a:ext cx="10041371" cy="610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z="2799" spc="139" dirty="0">
                <a:solidFill>
                  <a:srgbClr val="373737"/>
                </a:solidFill>
                <a:latin typeface="Aileron Thin Bold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882069"/>
            <a:ext cx="7531027" cy="96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3"/>
              </a:lnSpc>
            </a:pPr>
            <a:r>
              <a:rPr lang="en-US" sz="2399" spc="26">
                <a:solidFill>
                  <a:srgbClr val="373737"/>
                </a:solidFill>
                <a:latin typeface="Aileron Heavy"/>
              </a:rPr>
              <a:t>GRANTOVÁ AGENTURA </a:t>
            </a:r>
          </a:p>
          <a:p>
            <a:pPr>
              <a:lnSpc>
                <a:spcPts val="2543"/>
              </a:lnSpc>
            </a:pPr>
            <a:r>
              <a:rPr lang="en-US" sz="2399" spc="26">
                <a:solidFill>
                  <a:srgbClr val="373737"/>
                </a:solidFill>
                <a:latin typeface="Aileron Heavy"/>
              </a:rPr>
              <a:t>Johanna Gregora Mendela</a:t>
            </a:r>
          </a:p>
          <a:p>
            <a:pPr marL="0" lvl="0" indent="0" algn="l">
              <a:lnSpc>
                <a:spcPts val="2543"/>
              </a:lnSpc>
            </a:pPr>
            <a:endParaRPr lang="en-US" sz="2399" spc="26">
              <a:solidFill>
                <a:srgbClr val="373737"/>
              </a:solidFill>
              <a:latin typeface="Aileron Heavy"/>
            </a:endParaRPr>
          </a:p>
        </p:txBody>
      </p:sp>
      <p:sp>
        <p:nvSpPr>
          <p:cNvPr id="9" name="TextBox 9"/>
          <p:cNvSpPr txBox="1"/>
          <p:nvPr/>
        </p:nvSpPr>
        <p:spPr>
          <a:xfrm rot="5400000">
            <a:off x="14841384" y="3449792"/>
            <a:ext cx="488663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spc="120">
                <a:solidFill>
                  <a:srgbClr val="FEFEFE"/>
                </a:solidFill>
                <a:latin typeface="Aileron Regular Bold"/>
              </a:rPr>
              <a:t>SORTING FOOD WASTE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774C432-F7A1-41ED-9C8B-3A2124E51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4" b="19547"/>
          <a:stretch/>
        </p:blipFill>
        <p:spPr>
          <a:xfrm>
            <a:off x="-152400" y="4955963"/>
            <a:ext cx="18789578" cy="5496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990D246C-A7BC-4D2B-84CA-A923654FB4DA}"/>
              </a:ext>
            </a:extLst>
          </p:cNvPr>
          <p:cNvSpPr txBox="1"/>
          <p:nvPr/>
        </p:nvSpPr>
        <p:spPr>
          <a:xfrm>
            <a:off x="1021505" y="3396444"/>
            <a:ext cx="9397218" cy="523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799" dirty="0">
                <a:solidFill>
                  <a:srgbClr val="373737"/>
                </a:solidFill>
                <a:latin typeface="Aileron Regular"/>
              </a:rPr>
              <a:t>i</a:t>
            </a:r>
            <a:r>
              <a:rPr kumimoji="0" lang="cs-CZ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rena.balakova@mendelu.cz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tail fakulty | GAUDEAMUS">
            <a:extLst>
              <a:ext uri="{FF2B5EF4-FFF2-40B4-BE49-F238E27FC236}">
                <a16:creationId xmlns:a16="http://schemas.microsoft.com/office/drawing/2014/main" id="{E800E390-CA55-4DFE-B394-2BF4775FA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831896"/>
            <a:ext cx="3094228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/>
          <p:nvPr/>
        </p:nvSpPr>
        <p:spPr>
          <a:xfrm>
            <a:off x="5668763" y="1775313"/>
            <a:ext cx="11674363" cy="9525"/>
          </a:xfrm>
          <a:prstGeom prst="rect">
            <a:avLst/>
          </a:prstGeom>
          <a:solidFill>
            <a:srgbClr val="7D8373">
              <a:alpha val="49804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8047" r="28047"/>
          <a:stretch>
            <a:fillRect/>
          </a:stretch>
        </p:blipFill>
        <p:spPr>
          <a:xfrm>
            <a:off x="2119884" y="-3771002"/>
            <a:ext cx="4629110" cy="1405800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342900" y="7448550"/>
            <a:ext cx="2462784" cy="28384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0" y="491292"/>
            <a:ext cx="8199126" cy="234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93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99" b="0" i="0" u="none" strike="noStrike" kern="1200" cap="none" spc="334" normalizeH="0" baseline="0" noProof="0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Heavy Bold"/>
                <a:ea typeface="+mn-ea"/>
                <a:cs typeface="+mn-cs"/>
              </a:rPr>
              <a:t>Multioborový projekt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45862" y="4099082"/>
            <a:ext cx="12097263" cy="4686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Heavy"/>
                <a:ea typeface="+mn-ea"/>
                <a:cs typeface="+mn-cs"/>
              </a:rPr>
              <a:t>Provozně</a:t>
            </a:r>
            <a:r>
              <a:rPr kumimoji="0" lang="en-US" sz="2914" b="0" i="0" u="none" strike="noStrike" kern="1200" cap="none" spc="-90" normalizeH="0" baseline="0" noProof="0" dirty="0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Heavy"/>
                <a:ea typeface="+mn-ea"/>
                <a:cs typeface="+mn-cs"/>
              </a:rPr>
              <a:t> </a:t>
            </a: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Heavy"/>
                <a:ea typeface="+mn-ea"/>
                <a:cs typeface="+mn-cs"/>
              </a:rPr>
              <a:t>ekonomická</a:t>
            </a:r>
            <a:r>
              <a:rPr kumimoji="0" lang="en-US" sz="2914" b="0" i="0" u="none" strike="noStrike" kern="1200" cap="none" spc="-90" normalizeH="0" baseline="0" noProof="0" dirty="0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Heavy"/>
                <a:ea typeface="+mn-ea"/>
                <a:cs typeface="+mn-cs"/>
              </a:rPr>
              <a:t> </a:t>
            </a: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Heavy"/>
                <a:ea typeface="+mn-ea"/>
                <a:cs typeface="+mn-cs"/>
              </a:rPr>
              <a:t>fakulta</a:t>
            </a:r>
            <a:endParaRPr kumimoji="0" lang="en-US" sz="2914" b="0" i="0" u="none" strike="noStrike" kern="1200" cap="none" spc="-90" normalizeH="0" baseline="0" noProof="0" dirty="0">
              <a:ln>
                <a:noFill/>
              </a:ln>
              <a:solidFill>
                <a:srgbClr val="37332B"/>
              </a:solidFill>
              <a:effectLst/>
              <a:uLnTx/>
              <a:uFillTx/>
              <a:latin typeface="Aileron Heavy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Ústav</a:t>
            </a:r>
            <a:r>
              <a:rPr kumimoji="0" lang="en-US" sz="2914" b="0" i="0" u="none" strike="noStrike" kern="1200" cap="none" spc="-90" normalizeH="0" baseline="0" noProof="0" dirty="0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</a:t>
            </a: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marketingu</a:t>
            </a:r>
            <a:r>
              <a:rPr kumimoji="0" lang="en-US" sz="2914" b="0" i="0" u="none" strike="noStrike" kern="1200" cap="none" spc="-90" normalizeH="0" baseline="0" noProof="0" dirty="0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a </a:t>
            </a: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obchodu</a:t>
            </a:r>
            <a:endParaRPr kumimoji="0" lang="en-US" sz="2914" b="0" i="0" u="none" strike="noStrike" kern="1200" cap="none" spc="-90" normalizeH="0" baseline="0" noProof="0" dirty="0">
              <a:ln>
                <a:noFill/>
              </a:ln>
              <a:solidFill>
                <a:srgbClr val="37332B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914" b="0" i="0" u="none" strike="noStrike" kern="1200" cap="none" spc="-90" normalizeH="0" baseline="0" noProof="0" dirty="0">
              <a:ln>
                <a:noFill/>
              </a:ln>
              <a:solidFill>
                <a:srgbClr val="37332B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14" b="0" i="0" u="none" strike="noStrike" kern="1200" cap="none" spc="-90" normalizeH="0" baseline="0" noProof="0" dirty="0">
              <a:ln>
                <a:noFill/>
              </a:ln>
              <a:solidFill>
                <a:srgbClr val="37332B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Agronomická</a:t>
            </a:r>
            <a:r>
              <a:rPr kumimoji="0" lang="en-US" sz="2914" b="0" i="0" u="none" strike="noStrike" kern="1200" cap="none" spc="-90" normalizeH="0" baseline="0" noProof="0" dirty="0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 </a:t>
            </a: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fakulta</a:t>
            </a:r>
            <a:endParaRPr kumimoji="0" lang="en-US" sz="2914" b="0" i="0" u="none" strike="noStrike" kern="1200" cap="none" spc="-90" normalizeH="0" baseline="0" noProof="0" dirty="0">
              <a:ln>
                <a:noFill/>
              </a:ln>
              <a:solidFill>
                <a:srgbClr val="37332B"/>
              </a:solidFill>
              <a:effectLst/>
              <a:uLnTx/>
              <a:uFillTx/>
              <a:latin typeface="Aileron Regular Bold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Ústav</a:t>
            </a:r>
            <a:r>
              <a:rPr kumimoji="0" lang="en-US" sz="2914" b="0" i="0" u="none" strike="noStrike" kern="1200" cap="none" spc="-90" normalizeH="0" baseline="0" noProof="0" dirty="0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</a:t>
            </a:r>
            <a:r>
              <a:rPr kumimoji="0" lang="cs-CZ" sz="2914" b="0" i="0" u="none" strike="noStrike" kern="1200" cap="none" spc="-90" normalizeH="0" baseline="0" noProof="0" dirty="0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aplikované a </a:t>
            </a: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krajinné</a:t>
            </a:r>
            <a:r>
              <a:rPr kumimoji="0" lang="en-US" sz="2914" b="0" i="0" u="none" strike="noStrike" kern="1200" cap="none" spc="-90" normalizeH="0" baseline="0" noProof="0" dirty="0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</a:t>
            </a: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ekologie</a:t>
            </a:r>
            <a:endParaRPr kumimoji="0" lang="en-US" sz="2914" b="0" i="0" u="none" strike="noStrike" kern="1200" cap="none" spc="-90" normalizeH="0" baseline="0" noProof="0" dirty="0">
              <a:ln>
                <a:noFill/>
              </a:ln>
              <a:solidFill>
                <a:srgbClr val="37332B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Ústav</a:t>
            </a:r>
            <a:r>
              <a:rPr kumimoji="0" lang="en-US" sz="2914" b="0" i="0" u="none" strike="noStrike" kern="1200" cap="none" spc="-90" normalizeH="0" baseline="0" noProof="0" dirty="0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</a:t>
            </a: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chemie</a:t>
            </a:r>
            <a:r>
              <a:rPr kumimoji="0" lang="en-US" sz="2914" b="0" i="0" u="none" strike="noStrike" kern="1200" cap="none" spc="-90" normalizeH="0" baseline="0" noProof="0" dirty="0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a </a:t>
            </a:r>
            <a:r>
              <a:rPr kumimoji="0" lang="en-US" sz="2914" b="0" i="0" u="none" strike="noStrike" kern="1200" cap="none" spc="-90" normalizeH="0" baseline="0" noProof="0" dirty="0" err="1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biochemie</a:t>
            </a:r>
            <a:endParaRPr kumimoji="0" lang="en-US" sz="2914" b="0" i="0" u="none" strike="noStrike" kern="1200" cap="none" spc="-90" normalizeH="0" baseline="0" noProof="0" dirty="0">
              <a:ln>
                <a:noFill/>
              </a:ln>
              <a:solidFill>
                <a:srgbClr val="37332B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4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14" b="0" i="0" u="none" strike="noStrike" kern="1200" cap="none" spc="-90" normalizeH="0" baseline="0" noProof="0" dirty="0">
                <a:ln>
                  <a:noFill/>
                </a:ln>
                <a:solidFill>
                  <a:srgbClr val="37332B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6176620"/>
            <a:ext cx="2119884" cy="12719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5400000">
            <a:off x="-1680310" y="2894848"/>
            <a:ext cx="4886633" cy="34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2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SORTING FOOD WASTE</a:t>
            </a:r>
          </a:p>
        </p:txBody>
      </p:sp>
      <p:pic>
        <p:nvPicPr>
          <p:cNvPr id="2050" name="Picture 2" descr="Detail fakulty | GAUDEAMUS">
            <a:extLst>
              <a:ext uri="{FF2B5EF4-FFF2-40B4-BE49-F238E27FC236}">
                <a16:creationId xmlns:a16="http://schemas.microsoft.com/office/drawing/2014/main" id="{DC9F1281-10B5-4CB7-9B72-EB21A9D73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86" y="4383160"/>
            <a:ext cx="3082372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448" t="32706" r="146" b="17160"/>
          <a:stretch>
            <a:fillRect/>
          </a:stretch>
        </p:blipFill>
        <p:spPr>
          <a:xfrm>
            <a:off x="0" y="0"/>
            <a:ext cx="13297473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1318231"/>
            <a:ext cx="14859000" cy="7940069"/>
          </a:xfrm>
          <a:prstGeom prst="rect">
            <a:avLst/>
          </a:prstGeom>
          <a:solidFill>
            <a:srgbClr val="73867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97473" y="0"/>
            <a:ext cx="2197052" cy="131823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10760" y="-227909"/>
            <a:ext cx="12178843" cy="10836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98"/>
              </a:lnSpc>
            </a:pPr>
            <a:endParaRPr sz="1600" b="1" dirty="0">
              <a:latin typeface="Aileron Regular" panose="020B0604020202020204" charset="-18"/>
            </a:endParaRPr>
          </a:p>
          <a:p>
            <a:pPr>
              <a:lnSpc>
                <a:spcPts val="6498"/>
              </a:lnSpc>
            </a:pPr>
            <a:endParaRPr sz="1600" b="1" dirty="0">
              <a:latin typeface="Aileron Regular" panose="020B0604020202020204" charset="-18"/>
            </a:endParaRPr>
          </a:p>
          <a:p>
            <a:pPr>
              <a:lnSpc>
                <a:spcPts val="6498"/>
              </a:lnSpc>
            </a:pPr>
            <a:endParaRPr sz="1600" b="1" dirty="0">
              <a:latin typeface="Aileron Regular" panose="020B0604020202020204" charset="-18"/>
            </a:endParaRPr>
          </a:p>
          <a:p>
            <a:pPr>
              <a:lnSpc>
                <a:spcPts val="6498"/>
              </a:lnSpc>
            </a:pPr>
            <a:r>
              <a:rPr lang="cs-CZ" sz="6600" b="1" spc="-207" dirty="0">
                <a:solidFill>
                  <a:srgbClr val="FFFFFF"/>
                </a:solidFill>
                <a:latin typeface="Aileron Regular" panose="020B0604020202020204" charset="-18"/>
              </a:rPr>
              <a:t>Hlavním cílem projektu je navrhnout vhodný a všemi aktéry (domácnosti, municipality, svozové firmy) akceptovatelný systém shromažďování potravinového odpadu </a:t>
            </a:r>
            <a:r>
              <a:rPr lang="en-US" sz="6600" b="1" spc="-207" dirty="0">
                <a:solidFill>
                  <a:srgbClr val="FFFFFF"/>
                </a:solidFill>
                <a:latin typeface="Aileron Regular" panose="020B0604020202020204" charset="-18"/>
              </a:rPr>
              <a:t>v </a:t>
            </a:r>
            <a:r>
              <a:rPr lang="cs-CZ" sz="6600" b="1" spc="-207" dirty="0">
                <a:solidFill>
                  <a:srgbClr val="FFFFFF"/>
                </a:solidFill>
                <a:latin typeface="Aileron Regular" panose="020B0604020202020204" charset="-18"/>
              </a:rPr>
              <a:t>sídlištním prostředí</a:t>
            </a:r>
            <a:r>
              <a:rPr lang="en-US" sz="6600" b="1" spc="-207" dirty="0">
                <a:solidFill>
                  <a:srgbClr val="FFFFFF"/>
                </a:solidFill>
                <a:latin typeface="Aileron Regular" panose="020B0604020202020204" charset="-18"/>
              </a:rPr>
              <a:t>.</a:t>
            </a:r>
          </a:p>
          <a:p>
            <a:pPr>
              <a:lnSpc>
                <a:spcPts val="6498"/>
              </a:lnSpc>
            </a:pPr>
            <a:endParaRPr lang="en-US" sz="6600" b="1" spc="-207" dirty="0">
              <a:solidFill>
                <a:srgbClr val="FFFFFF"/>
              </a:solidFill>
              <a:latin typeface="Aileron Regular" panose="020B0604020202020204" charset="-18"/>
            </a:endParaRPr>
          </a:p>
          <a:p>
            <a:pPr>
              <a:lnSpc>
                <a:spcPts val="6498"/>
              </a:lnSpc>
            </a:pPr>
            <a:endParaRPr lang="en-US" sz="6600" b="1" spc="-207" dirty="0">
              <a:solidFill>
                <a:srgbClr val="FFFFFF"/>
              </a:solidFill>
              <a:latin typeface="Aileron Regular" panose="020B0604020202020204" charset="-18"/>
            </a:endParaRPr>
          </a:p>
          <a:p>
            <a:pPr marL="0" lvl="0" indent="0" algn="l">
              <a:lnSpc>
                <a:spcPts val="6498"/>
              </a:lnSpc>
              <a:spcBef>
                <a:spcPct val="0"/>
              </a:spcBef>
            </a:pPr>
            <a:endParaRPr lang="en-US" sz="6600" b="1" spc="-207" dirty="0">
              <a:solidFill>
                <a:srgbClr val="FFFFFF"/>
              </a:solidFill>
              <a:latin typeface="Aileron Regular" panose="020B0604020202020204" charset="-18"/>
            </a:endParaRPr>
          </a:p>
        </p:txBody>
      </p:sp>
      <p:sp>
        <p:nvSpPr>
          <p:cNvPr id="6" name="TextBox 6"/>
          <p:cNvSpPr txBox="1"/>
          <p:nvPr/>
        </p:nvSpPr>
        <p:spPr>
          <a:xfrm rot="5400000">
            <a:off x="15109626" y="3588436"/>
            <a:ext cx="4886633" cy="34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spc="120">
                <a:solidFill>
                  <a:srgbClr val="373737"/>
                </a:solidFill>
                <a:latin typeface="Aileron Regular Bold"/>
              </a:rPr>
              <a:t>SORTING FOOD WASTE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856589"/>
            <a:ext cx="16230600" cy="9525"/>
          </a:xfrm>
          <a:prstGeom prst="rect">
            <a:avLst/>
          </a:prstGeom>
          <a:solidFill>
            <a:srgbClr val="373737">
              <a:alpha val="4980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3992289" y="-182627"/>
            <a:ext cx="2316548" cy="3390900"/>
          </a:xfrm>
          <a:prstGeom prst="rect">
            <a:avLst/>
          </a:prstGeom>
          <a:solidFill>
            <a:srgbClr val="73867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3649" t="117" b="33933"/>
          <a:stretch>
            <a:fillRect/>
          </a:stretch>
        </p:blipFill>
        <p:spPr>
          <a:xfrm>
            <a:off x="0" y="2728087"/>
            <a:ext cx="7718537" cy="78599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36326"/>
            <a:ext cx="3992289" cy="239537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364797" y="2902774"/>
            <a:ext cx="7894503" cy="3989080"/>
            <a:chOff x="0" y="142875"/>
            <a:chExt cx="10526004" cy="4012395"/>
          </a:xfrm>
        </p:grpSpPr>
        <p:sp>
          <p:nvSpPr>
            <p:cNvPr id="7" name="TextBox 7"/>
            <p:cNvSpPr txBox="1"/>
            <p:nvPr/>
          </p:nvSpPr>
          <p:spPr>
            <a:xfrm>
              <a:off x="0" y="2028744"/>
              <a:ext cx="9560804" cy="21265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4200"/>
                </a:lnSpc>
                <a:buFont typeface="Wingdings" panose="05000000000000000000" pitchFamily="2" charset="2"/>
                <a:buChar char="ð"/>
              </a:pPr>
              <a:r>
                <a:rPr lang="cs-CZ" sz="3200" dirty="0">
                  <a:solidFill>
                    <a:srgbClr val="37332B"/>
                  </a:solidFill>
                  <a:latin typeface="Aileron Regular" panose="020B0604020202020204" charset="-18"/>
                </a:rPr>
                <a:t>odhalit motivaci a bariéry spotřebitelských segmentů včetně identifikace segmentů využitelné pro cílení komunikace obcí s občany.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2875"/>
              <a:ext cx="10526004" cy="1111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498"/>
                </a:lnSpc>
                <a:spcBef>
                  <a:spcPct val="0"/>
                </a:spcBef>
              </a:pPr>
              <a:r>
                <a:rPr lang="cs-CZ" sz="6699" spc="-207" dirty="0">
                  <a:solidFill>
                    <a:srgbClr val="37332B"/>
                  </a:solidFill>
                  <a:latin typeface="Aileron Heavy"/>
                </a:rPr>
                <a:t>Cíl příspěvku</a:t>
              </a:r>
              <a:endParaRPr lang="en-US" sz="6699" spc="-207" dirty="0">
                <a:solidFill>
                  <a:srgbClr val="37332B"/>
                </a:solidFill>
                <a:latin typeface="Aileron Heavy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 rot="5400000">
            <a:off x="4518118" y="5476964"/>
            <a:ext cx="488663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spc="120">
                <a:solidFill>
                  <a:srgbClr val="FEFEFE"/>
                </a:solidFill>
                <a:latin typeface="Aileron Regular Bold"/>
              </a:rPr>
              <a:t>SORTING FOOD WASTE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856589"/>
            <a:ext cx="16230600" cy="9525"/>
          </a:xfrm>
          <a:prstGeom prst="rect">
            <a:avLst/>
          </a:prstGeom>
          <a:solidFill>
            <a:srgbClr val="373737">
              <a:alpha val="4980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3992289" y="-182627"/>
            <a:ext cx="2316548" cy="3390900"/>
          </a:xfrm>
          <a:prstGeom prst="rect">
            <a:avLst/>
          </a:prstGeom>
          <a:solidFill>
            <a:srgbClr val="73867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3649" t="117" b="33933"/>
          <a:stretch>
            <a:fillRect/>
          </a:stretch>
        </p:blipFill>
        <p:spPr>
          <a:xfrm>
            <a:off x="0" y="2728087"/>
            <a:ext cx="7718537" cy="78599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36326"/>
            <a:ext cx="3992289" cy="239537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763001" y="1066804"/>
            <a:ext cx="8496300" cy="6561266"/>
            <a:chOff x="0" y="142875"/>
            <a:chExt cx="10526004" cy="4361279"/>
          </a:xfrm>
        </p:grpSpPr>
        <p:sp>
          <p:nvSpPr>
            <p:cNvPr id="7" name="TextBox 7"/>
            <p:cNvSpPr txBox="1"/>
            <p:nvPr/>
          </p:nvSpPr>
          <p:spPr>
            <a:xfrm>
              <a:off x="0" y="2028744"/>
              <a:ext cx="10526004" cy="2475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4200"/>
                </a:lnSpc>
                <a:buFont typeface="Wingdings" panose="05000000000000000000" pitchFamily="2" charset="2"/>
                <a:buChar char="ð"/>
              </a:pPr>
              <a:r>
                <a:rPr lang="cs-CZ" sz="3000" b="1" dirty="0">
                  <a:solidFill>
                    <a:srgbClr val="37332B"/>
                  </a:solidFill>
                  <a:latin typeface="Aileron Regular" panose="020B0604020202020204" charset="-18"/>
                </a:rPr>
                <a:t>Dotazníková šetření</a:t>
              </a:r>
            </a:p>
            <a:p>
              <a:pPr marL="914400" lvl="1" indent="-457200">
                <a:lnSpc>
                  <a:spcPts val="4200"/>
                </a:lnSpc>
                <a:buFont typeface="Wingdings" panose="05000000000000000000" pitchFamily="2" charset="2"/>
                <a:buChar char="ð"/>
              </a:pPr>
              <a:r>
                <a:rPr lang="cs-CZ" sz="3000" dirty="0">
                  <a:solidFill>
                    <a:srgbClr val="37332B"/>
                  </a:solidFill>
                  <a:latin typeface="Aileron Regular" panose="020B0604020202020204" charset="-18"/>
                </a:rPr>
                <a:t>n = 1332 spotřebitelů </a:t>
              </a:r>
            </a:p>
            <a:p>
              <a:pPr marL="914400" lvl="1" indent="-457200">
                <a:lnSpc>
                  <a:spcPts val="4200"/>
                </a:lnSpc>
                <a:buFont typeface="Wingdings" panose="05000000000000000000" pitchFamily="2" charset="2"/>
                <a:buChar char="ð"/>
              </a:pPr>
              <a:r>
                <a:rPr lang="cs-CZ" sz="3000" dirty="0">
                  <a:solidFill>
                    <a:srgbClr val="37332B"/>
                  </a:solidFill>
                  <a:latin typeface="Aileron Regular" panose="020B0604020202020204" charset="-18"/>
                </a:rPr>
                <a:t>n = 59 zástupců municipalit</a:t>
              </a:r>
            </a:p>
            <a:p>
              <a:pPr marL="914400" lvl="1" indent="-457200">
                <a:lnSpc>
                  <a:spcPts val="4200"/>
                </a:lnSpc>
                <a:buFont typeface="Wingdings" panose="05000000000000000000" pitchFamily="2" charset="2"/>
                <a:buChar char="ð"/>
              </a:pPr>
              <a:endParaRPr lang="cs-CZ" sz="3000" dirty="0">
                <a:solidFill>
                  <a:srgbClr val="37332B"/>
                </a:solidFill>
                <a:latin typeface="Aileron Regular" panose="020B0604020202020204" charset="-18"/>
              </a:endParaRPr>
            </a:p>
            <a:p>
              <a:pPr marL="457200" indent="-457200">
                <a:lnSpc>
                  <a:spcPts val="4200"/>
                </a:lnSpc>
                <a:buFont typeface="Wingdings" panose="05000000000000000000" pitchFamily="2" charset="2"/>
                <a:buChar char="ð"/>
              </a:pPr>
              <a:r>
                <a:rPr lang="cs-CZ" sz="3000" b="1" dirty="0">
                  <a:solidFill>
                    <a:srgbClr val="37332B"/>
                  </a:solidFill>
                  <a:latin typeface="Aileron Regular" panose="020B0604020202020204" charset="-18"/>
                </a:rPr>
                <a:t>Shluková analýza </a:t>
              </a:r>
            </a:p>
            <a:p>
              <a:pPr marL="914400" lvl="1" indent="-457200">
                <a:lnSpc>
                  <a:spcPts val="4200"/>
                </a:lnSpc>
                <a:buFont typeface="Wingdings" panose="05000000000000000000" pitchFamily="2" charset="2"/>
                <a:buChar char="ð"/>
              </a:pPr>
              <a:r>
                <a:rPr lang="cs-CZ" sz="3000" dirty="0">
                  <a:solidFill>
                    <a:srgbClr val="37332B"/>
                  </a:solidFill>
                  <a:latin typeface="Aileron Regular" panose="020B0604020202020204" charset="-18"/>
                </a:rPr>
                <a:t>Algoritmus K-</a:t>
              </a:r>
              <a:r>
                <a:rPr lang="cs-CZ" sz="3000" dirty="0" err="1">
                  <a:solidFill>
                    <a:srgbClr val="37332B"/>
                  </a:solidFill>
                  <a:latin typeface="Aileron Regular" panose="020B0604020202020204" charset="-18"/>
                </a:rPr>
                <a:t>means</a:t>
              </a:r>
              <a:endParaRPr lang="cs-CZ" sz="3000" dirty="0">
                <a:solidFill>
                  <a:srgbClr val="37332B"/>
                </a:solidFill>
                <a:latin typeface="Aileron Regular" panose="020B0604020202020204" charset="-18"/>
              </a:endParaRPr>
            </a:p>
            <a:p>
              <a:pPr marL="457200" indent="-457200">
                <a:lnSpc>
                  <a:spcPts val="4200"/>
                </a:lnSpc>
                <a:buFont typeface="Wingdings" panose="05000000000000000000" pitchFamily="2" charset="2"/>
                <a:buChar char="ð"/>
              </a:pPr>
              <a:endParaRPr lang="cs-CZ" sz="3000" dirty="0">
                <a:solidFill>
                  <a:srgbClr val="37332B"/>
                </a:solidFill>
                <a:latin typeface="Aileron Regular" panose="020B0604020202020204" charset="-18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2875"/>
              <a:ext cx="10526004" cy="1111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498"/>
                </a:lnSpc>
                <a:spcBef>
                  <a:spcPct val="0"/>
                </a:spcBef>
              </a:pPr>
              <a:r>
                <a:rPr lang="cs-CZ" sz="6699" spc="-207" dirty="0">
                  <a:solidFill>
                    <a:srgbClr val="37332B"/>
                  </a:solidFill>
                  <a:latin typeface="Aileron Heavy"/>
                </a:rPr>
                <a:t>Metodika studie</a:t>
              </a:r>
              <a:endParaRPr lang="en-US" sz="6699" spc="-207" dirty="0">
                <a:solidFill>
                  <a:srgbClr val="37332B"/>
                </a:solidFill>
                <a:latin typeface="Aileron Heavy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 rot="5400000">
            <a:off x="4518118" y="5476964"/>
            <a:ext cx="488663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spc="120">
                <a:solidFill>
                  <a:srgbClr val="FEFEFE"/>
                </a:solidFill>
                <a:latin typeface="Aileron Regular Bold"/>
              </a:rPr>
              <a:t>SORTING FOOD WASTE</a:t>
            </a:r>
          </a:p>
        </p:txBody>
      </p:sp>
    </p:spTree>
    <p:extLst>
      <p:ext uri="{BB962C8B-B14F-4D97-AF65-F5344CB8AC3E}">
        <p14:creationId xmlns:p14="http://schemas.microsoft.com/office/powerpoint/2010/main" val="80887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3480" b="43480"/>
          <a:stretch>
            <a:fillRect/>
          </a:stretch>
        </p:blipFill>
        <p:spPr>
          <a:xfrm>
            <a:off x="-519242" y="0"/>
            <a:ext cx="16507083" cy="28698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27305" y="3130714"/>
            <a:ext cx="13284029" cy="766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498"/>
              </a:lnSpc>
              <a:spcBef>
                <a:spcPct val="0"/>
              </a:spcBef>
            </a:pPr>
            <a:r>
              <a:rPr lang="cs-CZ" sz="4800" spc="-207" dirty="0">
                <a:solidFill>
                  <a:srgbClr val="373737"/>
                </a:solidFill>
                <a:latin typeface="Aileron Heavy"/>
              </a:rPr>
              <a:t>Zvyklosti českých spotřebitelů při třídění odpadu</a:t>
            </a:r>
            <a:endParaRPr lang="en-US" sz="4800" spc="-207" dirty="0">
              <a:solidFill>
                <a:srgbClr val="373737"/>
              </a:solidFill>
              <a:latin typeface="Aileron Heavy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-1409700" y="-602176"/>
            <a:ext cx="3545681" cy="3472017"/>
          </a:xfrm>
          <a:prstGeom prst="rect">
            <a:avLst/>
          </a:prstGeom>
          <a:solidFill>
            <a:srgbClr val="738677"/>
          </a:solidFill>
        </p:spPr>
      </p:sp>
      <p:sp>
        <p:nvSpPr>
          <p:cNvPr id="7" name="AutoShape 7"/>
          <p:cNvSpPr/>
          <p:nvPr/>
        </p:nvSpPr>
        <p:spPr>
          <a:xfrm>
            <a:off x="15978317" y="0"/>
            <a:ext cx="9525" cy="10287000"/>
          </a:xfrm>
          <a:prstGeom prst="rect">
            <a:avLst/>
          </a:prstGeom>
          <a:solidFill>
            <a:srgbClr val="373737">
              <a:alpha val="49804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192" y="644247"/>
            <a:ext cx="2635577" cy="158134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14690498" y="3298906"/>
            <a:ext cx="4886633" cy="34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spc="120">
                <a:solidFill>
                  <a:srgbClr val="373737"/>
                </a:solidFill>
                <a:latin typeface="Aileron Regular Bold"/>
              </a:rPr>
              <a:t>SORTING FOOD WASTE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FA1542EB-B9DB-469B-AF9D-C784BBFE4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225782"/>
              </p:ext>
            </p:extLst>
          </p:nvPr>
        </p:nvGraphicFramePr>
        <p:xfrm>
          <a:off x="1269306" y="4323567"/>
          <a:ext cx="9776453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EC660842-A394-4B70-90EF-278895755FC0}"/>
              </a:ext>
            </a:extLst>
          </p:cNvPr>
          <p:cNvSpPr txBox="1"/>
          <p:nvPr/>
        </p:nvSpPr>
        <p:spPr>
          <a:xfrm>
            <a:off x="10406090" y="9700265"/>
            <a:ext cx="1924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373737"/>
                </a:solidFill>
                <a:latin typeface="Aileron Regular"/>
              </a:rPr>
              <a:t>n = 1332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469EF30-454A-4D63-8EA3-FB297FA93B5F}"/>
              </a:ext>
            </a:extLst>
          </p:cNvPr>
          <p:cNvSpPr txBox="1"/>
          <p:nvPr/>
        </p:nvSpPr>
        <p:spPr>
          <a:xfrm>
            <a:off x="11671705" y="5405645"/>
            <a:ext cx="3749559" cy="405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373737"/>
                </a:solidFill>
                <a:latin typeface="Aileron Regular"/>
              </a:rPr>
              <a:t> </a:t>
            </a:r>
            <a:r>
              <a:rPr lang="en-US" sz="2800" b="1" dirty="0">
                <a:solidFill>
                  <a:srgbClr val="373737"/>
                </a:solidFill>
                <a:latin typeface="Aileron Regular"/>
              </a:rPr>
              <a:t>87 %</a:t>
            </a:r>
            <a:r>
              <a:rPr lang="en-US" sz="2800" dirty="0">
                <a:solidFill>
                  <a:srgbClr val="373737"/>
                </a:solidFill>
                <a:latin typeface="Aileron Regular"/>
              </a:rPr>
              <a:t> </a:t>
            </a:r>
            <a:r>
              <a:rPr lang="cs-CZ" sz="2800" dirty="0">
                <a:solidFill>
                  <a:srgbClr val="373737"/>
                </a:solidFill>
                <a:latin typeface="Aileron Regular"/>
              </a:rPr>
              <a:t>respondentů chce třídit potravinový odpad (PO)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endParaRPr lang="en-US" sz="2800" dirty="0">
              <a:solidFill>
                <a:srgbClr val="373737"/>
              </a:solidFill>
              <a:latin typeface="Aileron Regular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 b="1" dirty="0">
                <a:solidFill>
                  <a:srgbClr val="373737"/>
                </a:solidFill>
                <a:latin typeface="Aileron Regular"/>
              </a:rPr>
              <a:t>48 </a:t>
            </a:r>
            <a:r>
              <a:rPr lang="cs-CZ" sz="2800" b="1" dirty="0">
                <a:solidFill>
                  <a:srgbClr val="373737"/>
                </a:solidFill>
                <a:latin typeface="Aileron Regular"/>
              </a:rPr>
              <a:t>% z </a:t>
            </a:r>
            <a:r>
              <a:rPr lang="cs-CZ" sz="2800" dirty="0">
                <a:solidFill>
                  <a:srgbClr val="373737"/>
                </a:solidFill>
                <a:latin typeface="Aileron Regular"/>
              </a:rPr>
              <a:t>ochotných nemá kam PO  vyhodit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43480" b="43480"/>
          <a:stretch>
            <a:fillRect/>
          </a:stretch>
        </p:blipFill>
        <p:spPr>
          <a:xfrm>
            <a:off x="-519242" y="0"/>
            <a:ext cx="16507083" cy="286984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55058" y="4307875"/>
            <a:ext cx="12023779" cy="1958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marR="0" lvl="1" indent="0" algn="just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Bariéry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sběru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</a:t>
            </a:r>
            <a:r>
              <a:rPr kumimoji="0" lang="cs-CZ" sz="2799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vnímané spotřebiteli</a:t>
            </a:r>
            <a:endParaRPr kumimoji="0" lang="en-US" sz="2799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1209039" marR="0" lvl="2" indent="-403013" algn="just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cs-CZ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Nedostatek kontejnerů (5,42)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1209039" marR="0" lvl="2" indent="-403013" algn="just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cs-CZ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Nepříjemné externality – zápach (5,22), hmyz (5,12), hlodavci (4,82), škodlivé mikroorganismy (4,74)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-1409700" y="-602176"/>
            <a:ext cx="3545681" cy="3472017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5978317" y="0"/>
            <a:ext cx="9525" cy="10287000"/>
          </a:xfrm>
          <a:prstGeom prst="rect">
            <a:avLst/>
          </a:prstGeom>
          <a:solidFill>
            <a:srgbClr val="373737">
              <a:alpha val="49804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192" y="644247"/>
            <a:ext cx="2635577" cy="158134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14690498" y="3298906"/>
            <a:ext cx="4886633" cy="34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2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SORTING FOOD WASTE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9D506A2-C16A-43CC-9F9B-CCD98704FB87}"/>
              </a:ext>
            </a:extLst>
          </p:cNvPr>
          <p:cNvSpPr/>
          <p:nvPr/>
        </p:nvSpPr>
        <p:spPr>
          <a:xfrm>
            <a:off x="1855058" y="6594057"/>
            <a:ext cx="9144000" cy="35508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2259" marR="0" lvl="1" indent="0" algn="just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Motivace</a:t>
            </a:r>
            <a:r>
              <a:rPr kumimoji="0" lang="cs-CZ" sz="2799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 spotřebitelů</a:t>
            </a:r>
            <a:endParaRPr kumimoji="0" lang="en-US" sz="2799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1209039" marR="0" lvl="2" indent="-403013" algn="just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cs-CZ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Zajištění dostatečného množství nádob (5,95)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1209039" marR="0" lvl="2" indent="-403013" algn="just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cs-CZ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Zajištění čistého prostředí sběru (5,56)</a:t>
            </a:r>
          </a:p>
          <a:p>
            <a:pPr marL="1209039" marR="0" lvl="2" indent="-403013" algn="just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cs-CZ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Využití vytříděného odpadu (5,45)</a:t>
            </a:r>
          </a:p>
          <a:p>
            <a:pPr marL="1209039" marR="0" lvl="2" indent="-403013" algn="just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cs-CZ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Zlepšení životního prostředí (5,44)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1209039" marR="0" lvl="2" indent="-403013" algn="just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cs-CZ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Snížení poplatků za SKO (5,40)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  <a:p>
            <a:pPr marL="1209039" marR="0" lvl="2" indent="-403013" algn="just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cs-CZ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rPr>
              <a:t>Možnost vyhazovat v původních obalech (4,80)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ileron Regular"/>
              <a:ea typeface="+mn-ea"/>
              <a:cs typeface="+mn-cs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852A9BA-193E-4348-989D-EF13262D75C5}"/>
              </a:ext>
            </a:extLst>
          </p:cNvPr>
          <p:cNvSpPr txBox="1"/>
          <p:nvPr/>
        </p:nvSpPr>
        <p:spPr>
          <a:xfrm>
            <a:off x="2092917" y="3196635"/>
            <a:ext cx="11548059" cy="784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-207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Heavy" panose="020B0604020202020204" charset="-18"/>
                <a:ea typeface="+mn-ea"/>
                <a:cs typeface="Arial" panose="020B0604020202020204" pitchFamily="34" charset="0"/>
              </a:rPr>
              <a:t>Motivace a bariéry ke sběru a třídění PO</a:t>
            </a:r>
            <a:endParaRPr kumimoji="0" lang="en-US" sz="4800" b="0" i="0" u="none" strike="noStrike" kern="1200" cap="none" spc="-207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ileron Heavy" panose="020B0604020202020204" charset="-18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43480" b="43480"/>
          <a:stretch>
            <a:fillRect/>
          </a:stretch>
        </p:blipFill>
        <p:spPr>
          <a:xfrm>
            <a:off x="-519242" y="0"/>
            <a:ext cx="16507083" cy="28698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00158" y="3242445"/>
            <a:ext cx="12279271" cy="1562096"/>
            <a:chOff x="-370361" y="142875"/>
            <a:chExt cx="16372361" cy="2953866"/>
          </a:xfrm>
        </p:grpSpPr>
        <p:sp>
          <p:nvSpPr>
            <p:cNvPr id="4" name="TextBox 4"/>
            <p:cNvSpPr txBox="1"/>
            <p:nvPr/>
          </p:nvSpPr>
          <p:spPr>
            <a:xfrm>
              <a:off x="0" y="142875"/>
              <a:ext cx="16002000" cy="1576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49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99" b="0" i="0" u="none" strike="noStrike" kern="1200" cap="none" spc="-207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Heavy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370361" y="2231268"/>
              <a:ext cx="16002000" cy="865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59" marR="0" lvl="1" indent="0" algn="l" defTabSz="914400" rtl="0" eaLnBrk="1" fontAlgn="auto" latinLnBrk="0" hangingPunct="1">
                <a:lnSpc>
                  <a:spcPts val="3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1409700" y="-602176"/>
            <a:ext cx="3545681" cy="3472017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5978317" y="0"/>
            <a:ext cx="9525" cy="10287000"/>
          </a:xfrm>
          <a:prstGeom prst="rect">
            <a:avLst/>
          </a:prstGeom>
          <a:solidFill>
            <a:srgbClr val="373737">
              <a:alpha val="49804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192" y="644247"/>
            <a:ext cx="2635577" cy="158134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14690498" y="3298906"/>
            <a:ext cx="4886633" cy="34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2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SORTING FOOD WASTE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42746676-2E89-4E65-BC7D-7C7D9224A1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587199"/>
              </p:ext>
            </p:extLst>
          </p:nvPr>
        </p:nvGraphicFramePr>
        <p:xfrm>
          <a:off x="685800" y="4346852"/>
          <a:ext cx="14764794" cy="59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E985D2E2-AF57-46AE-A202-C3718318B77B}"/>
              </a:ext>
            </a:extLst>
          </p:cNvPr>
          <p:cNvSpPr txBox="1"/>
          <p:nvPr/>
        </p:nvSpPr>
        <p:spPr>
          <a:xfrm>
            <a:off x="2057400" y="3195347"/>
            <a:ext cx="13583782" cy="784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-207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Heavy" panose="020B0604020202020204" charset="-18"/>
                <a:ea typeface="+mn-ea"/>
                <a:cs typeface="Arial" panose="020B0604020202020204" pitchFamily="34" charset="0"/>
              </a:rPr>
              <a:t>Preferovaná nádoba ke sběru PO spotřebiteli</a:t>
            </a:r>
            <a:endParaRPr kumimoji="0" lang="en-US" sz="4800" b="0" i="0" u="none" strike="noStrike" kern="1200" cap="none" spc="-207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ileron Heavy" panose="020B0604020202020204" charset="-18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2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43480" b="43480"/>
          <a:stretch>
            <a:fillRect/>
          </a:stretch>
        </p:blipFill>
        <p:spPr>
          <a:xfrm>
            <a:off x="-519242" y="0"/>
            <a:ext cx="16507083" cy="28698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00158" y="3242445"/>
            <a:ext cx="12279271" cy="3729855"/>
            <a:chOff x="-370361" y="142875"/>
            <a:chExt cx="16372361" cy="5791088"/>
          </a:xfrm>
        </p:grpSpPr>
        <p:sp>
          <p:nvSpPr>
            <p:cNvPr id="4" name="TextBox 4"/>
            <p:cNvSpPr txBox="1"/>
            <p:nvPr/>
          </p:nvSpPr>
          <p:spPr>
            <a:xfrm>
              <a:off x="0" y="142875"/>
              <a:ext cx="16002000" cy="1576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49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99" b="0" i="0" u="none" strike="noStrike" kern="1200" cap="none" spc="-207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Heavy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370361" y="2231268"/>
              <a:ext cx="16002000" cy="3702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59" marR="0" lvl="1" indent="0" algn="l" defTabSz="914400" rtl="0" eaLnBrk="1" fontAlgn="auto" latinLnBrk="0" hangingPunct="1">
                <a:lnSpc>
                  <a:spcPts val="3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endParaRPr>
            </a:p>
            <a:p>
              <a:pPr marL="759459" marR="0" lvl="1" indent="-457200" algn="l" defTabSz="914400" rtl="0" eaLnBrk="1" fontAlgn="auto" latinLnBrk="0" hangingPunct="1">
                <a:lnSpc>
                  <a:spcPts val="3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cs-CZ" sz="2799" b="0" i="0" u="none" strike="noStrike" kern="1200" cap="none" spc="0" normalizeH="0" baseline="0" noProof="0" dirty="0">
                  <a:ln>
                    <a:noFill/>
                  </a:ln>
                  <a:solidFill>
                    <a:srgbClr val="373737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Do 100 metrů od domácnosti</a:t>
              </a:r>
            </a:p>
            <a:p>
              <a:pPr marL="759459" marR="0" lvl="1" indent="-457200" algn="l" defTabSz="914400" rtl="0" eaLnBrk="1" fontAlgn="auto" latinLnBrk="0" hangingPunct="1">
                <a:lnSpc>
                  <a:spcPts val="3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cs-CZ" sz="2799" b="0" i="0" u="none" strike="noStrike" kern="1200" cap="none" spc="0" normalizeH="0" baseline="0" noProof="0" dirty="0">
                  <a:ln>
                    <a:noFill/>
                  </a:ln>
                  <a:solidFill>
                    <a:srgbClr val="373737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48 % u kontejnerů s SKO</a:t>
              </a:r>
            </a:p>
            <a:p>
              <a:pPr marL="759459" marR="0" lvl="1" indent="-457200" algn="l" defTabSz="914400" rtl="0" eaLnBrk="1" fontAlgn="auto" latinLnBrk="0" hangingPunct="1">
                <a:lnSpc>
                  <a:spcPts val="3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cs-CZ" sz="2799" b="0" i="0" u="none" strike="noStrike" kern="1200" cap="none" spc="0" normalizeH="0" baseline="0" noProof="0" dirty="0">
                  <a:ln>
                    <a:noFill/>
                  </a:ln>
                  <a:solidFill>
                    <a:srgbClr val="373737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39 % v odpadovém hnízdu</a:t>
              </a:r>
              <a:endPara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"/>
                <a:ea typeface="+mn-ea"/>
                <a:cs typeface="+mn-c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1409700" y="-602176"/>
            <a:ext cx="3545681" cy="3472017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5978317" y="0"/>
            <a:ext cx="9525" cy="10287000"/>
          </a:xfrm>
          <a:prstGeom prst="rect">
            <a:avLst/>
          </a:prstGeom>
          <a:solidFill>
            <a:srgbClr val="373737">
              <a:alpha val="49804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192" y="644247"/>
            <a:ext cx="2635577" cy="158134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14690498" y="3298906"/>
            <a:ext cx="4886633" cy="34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2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Regular Bold"/>
                <a:ea typeface="+mn-ea"/>
                <a:cs typeface="+mn-cs"/>
              </a:rPr>
              <a:t>SORTING FOOD WASTE</a:t>
            </a:r>
          </a:p>
        </p:txBody>
      </p:sp>
      <p:pic>
        <p:nvPicPr>
          <p:cNvPr id="1026" name="Picture 2" descr="Set of trash bins with recycle symbol">
            <a:extLst>
              <a:ext uri="{FF2B5EF4-FFF2-40B4-BE49-F238E27FC236}">
                <a16:creationId xmlns:a16="http://schemas.microsoft.com/office/drawing/2014/main" id="{5FC2E746-E4AD-41AD-A383-8B134003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557" y="7122529"/>
            <a:ext cx="3800477" cy="2319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39CC29E9-2F43-4A1A-968B-0C6228FC762E}"/>
              </a:ext>
            </a:extLst>
          </p:cNvPr>
          <p:cNvSpPr txBox="1"/>
          <p:nvPr/>
        </p:nvSpPr>
        <p:spPr>
          <a:xfrm>
            <a:off x="2135980" y="3426984"/>
            <a:ext cx="13564732" cy="784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-207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ileron Heavy" panose="020B0604020202020204" charset="-18"/>
                <a:ea typeface="+mn-ea"/>
                <a:cs typeface="Arial" panose="020B0604020202020204" pitchFamily="34" charset="0"/>
              </a:rPr>
              <a:t>Umístění sběrné nádoby na PO</a:t>
            </a:r>
            <a:endParaRPr kumimoji="0" lang="en-US" sz="4800" b="0" i="0" u="none" strike="noStrike" kern="1200" cap="none" spc="-207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ileron Heavy" panose="020B0604020202020204" charset="-18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48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D86B29A640DE4A90F4738BEE64975B" ma:contentTypeVersion="15" ma:contentTypeDescription="Vytvoří nový dokument" ma:contentTypeScope="" ma:versionID="21223b4f590117cb89161279ea9bc34a">
  <xsd:schema xmlns:xsd="http://www.w3.org/2001/XMLSchema" xmlns:xs="http://www.w3.org/2001/XMLSchema" xmlns:p="http://schemas.microsoft.com/office/2006/metadata/properties" xmlns:ns3="1d57aa2b-9050-47c9-b7c3-541d72c3dd99" xmlns:ns4="ae1fb0ae-e24f-4489-8361-f716925d3376" targetNamespace="http://schemas.microsoft.com/office/2006/metadata/properties" ma:root="true" ma:fieldsID="75f03691bb969c4a128bcfface7526cd" ns3:_="" ns4:_="">
    <xsd:import namespace="1d57aa2b-9050-47c9-b7c3-541d72c3dd99"/>
    <xsd:import namespace="ae1fb0ae-e24f-4489-8361-f716925d337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OCR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7aa2b-9050-47c9-b7c3-541d72c3dd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fb0ae-e24f-4489-8361-f716925d3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e1fb0ae-e24f-4489-8361-f716925d33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B6C484-8502-42D1-A1CE-F0CC3870FB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7aa2b-9050-47c9-b7c3-541d72c3dd99"/>
    <ds:schemaRef ds:uri="ae1fb0ae-e24f-4489-8361-f716925d33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AB6020-1F42-466A-AE38-0379B1AE4093}">
  <ds:schemaRefs>
    <ds:schemaRef ds:uri="http://schemas.microsoft.com/office/2006/documentManagement/types"/>
    <ds:schemaRef ds:uri="http://purl.org/dc/elements/1.1/"/>
    <ds:schemaRef ds:uri="ae1fb0ae-e24f-4489-8361-f716925d3376"/>
    <ds:schemaRef ds:uri="http://schemas.microsoft.com/office/infopath/2007/PartnerControls"/>
    <ds:schemaRef ds:uri="1d57aa2b-9050-47c9-b7c3-541d72c3dd99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6466C19-2FCE-411B-914E-7A85CDD186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775</Words>
  <Application>Microsoft Office PowerPoint</Application>
  <PresentationFormat>Vlastní</PresentationFormat>
  <Paragraphs>200</Paragraphs>
  <Slides>12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Aileron Heavy</vt:lpstr>
      <vt:lpstr>Aileron Thin Bold</vt:lpstr>
      <vt:lpstr>Aileron Regular</vt:lpstr>
      <vt:lpstr>Calibri</vt:lpstr>
      <vt:lpstr>Aileron Regular Bold</vt:lpstr>
      <vt:lpstr>Aileron Heavy Bold</vt:lpstr>
      <vt:lpstr>Wingdings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Zero Waste Lifestyle Nature or Environmental Causes Education Presentation</dc:title>
  <dc:creator>Irena Antošová</dc:creator>
  <cp:lastModifiedBy>Irena Antošová</cp:lastModifiedBy>
  <cp:revision>7</cp:revision>
  <dcterms:created xsi:type="dcterms:W3CDTF">2006-08-16T00:00:00Z</dcterms:created>
  <dcterms:modified xsi:type="dcterms:W3CDTF">2024-11-12T13:54:28Z</dcterms:modified>
  <dc:identifier>DAFR3b8Ic5c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0x010100DAD86B29A640DE4A90F4738BEE64975B</vt:lpwstr>
  </property>
</Properties>
</file>